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8" r:id="rId3"/>
    <p:sldId id="259" r:id="rId4"/>
    <p:sldId id="260" r:id="rId5"/>
    <p:sldId id="281" r:id="rId6"/>
    <p:sldId id="319" r:id="rId7"/>
    <p:sldId id="282" r:id="rId8"/>
    <p:sldId id="320" r:id="rId9"/>
    <p:sldId id="321" r:id="rId10"/>
    <p:sldId id="300" r:id="rId11"/>
    <p:sldId id="284" r:id="rId12"/>
    <p:sldId id="303" r:id="rId13"/>
    <p:sldId id="322" r:id="rId14"/>
    <p:sldId id="304" r:id="rId15"/>
    <p:sldId id="316" r:id="rId16"/>
    <p:sldId id="318"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ần Mặc định" id="{0C762A32-57E4-4AEC-A089-47CE995BB5CB}">
          <p14:sldIdLst>
            <p14:sldId id="257"/>
            <p14:sldId id="258"/>
            <p14:sldId id="259"/>
            <p14:sldId id="260"/>
            <p14:sldId id="281"/>
            <p14:sldId id="319"/>
            <p14:sldId id="282"/>
            <p14:sldId id="320"/>
            <p14:sldId id="321"/>
            <p14:sldId id="300"/>
            <p14:sldId id="284"/>
            <p14:sldId id="303"/>
            <p14:sldId id="322"/>
            <p14:sldId id="304"/>
            <p14:sldId id="316"/>
            <p14:sldId id="318"/>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251"/>
    <a:srgbClr val="FFD653"/>
    <a:srgbClr val="F5C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5447F8-F045-4BEE-BDF9-CCF954C6F7AD}" v="255" dt="2024-05-24T15:40:51.2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Dung" userId="9cb2d8e8ca26e072" providerId="LiveId" clId="{875447F8-F045-4BEE-BDF9-CCF954C6F7AD}"/>
    <pc:docChg chg="undo custSel addSld delSld modSld sldOrd addSection delSection modSection">
      <pc:chgData name="Nguyen Dung" userId="9cb2d8e8ca26e072" providerId="LiveId" clId="{875447F8-F045-4BEE-BDF9-CCF954C6F7AD}" dt="2024-05-24T15:55:11.336" v="955" actId="1076"/>
      <pc:docMkLst>
        <pc:docMk/>
      </pc:docMkLst>
      <pc:sldChg chg="addSp delSp modSp mod">
        <pc:chgData name="Nguyen Dung" userId="9cb2d8e8ca26e072" providerId="LiveId" clId="{875447F8-F045-4BEE-BDF9-CCF954C6F7AD}" dt="2024-05-24T12:49:33.457" v="216" actId="1076"/>
        <pc:sldMkLst>
          <pc:docMk/>
          <pc:sldMk cId="2261870920" sldId="257"/>
        </pc:sldMkLst>
        <pc:spChg chg="add del">
          <ac:chgData name="Nguyen Dung" userId="9cb2d8e8ca26e072" providerId="LiveId" clId="{875447F8-F045-4BEE-BDF9-CCF954C6F7AD}" dt="2024-05-23T21:55:34.283" v="83" actId="22"/>
          <ac:spMkLst>
            <pc:docMk/>
            <pc:sldMk cId="2261870920" sldId="257"/>
            <ac:spMk id="3" creationId="{5E6418B2-B465-3C2F-9309-BB5B465FF52B}"/>
          </ac:spMkLst>
        </pc:spChg>
        <pc:spChg chg="mod">
          <ac:chgData name="Nguyen Dung" userId="9cb2d8e8ca26e072" providerId="LiveId" clId="{875447F8-F045-4BEE-BDF9-CCF954C6F7AD}" dt="2024-05-24T12:18:59.099" v="175" actId="2711"/>
          <ac:spMkLst>
            <pc:docMk/>
            <pc:sldMk cId="2261870920" sldId="257"/>
            <ac:spMk id="5" creationId="{00000000-0000-0000-0000-000000000000}"/>
          </ac:spMkLst>
        </pc:spChg>
        <pc:spChg chg="mod">
          <ac:chgData name="Nguyen Dung" userId="9cb2d8e8ca26e072" providerId="LiveId" clId="{875447F8-F045-4BEE-BDF9-CCF954C6F7AD}" dt="2024-05-24T12:18:59.099" v="175" actId="2711"/>
          <ac:spMkLst>
            <pc:docMk/>
            <pc:sldMk cId="2261870920" sldId="257"/>
            <ac:spMk id="6" creationId="{00000000-0000-0000-0000-000000000000}"/>
          </ac:spMkLst>
        </pc:spChg>
        <pc:spChg chg="mod">
          <ac:chgData name="Nguyen Dung" userId="9cb2d8e8ca26e072" providerId="LiveId" clId="{875447F8-F045-4BEE-BDF9-CCF954C6F7AD}" dt="2024-05-24T12:18:59.099" v="175" actId="2711"/>
          <ac:spMkLst>
            <pc:docMk/>
            <pc:sldMk cId="2261870920" sldId="257"/>
            <ac:spMk id="7" creationId="{00000000-0000-0000-0000-000000000000}"/>
          </ac:spMkLst>
        </pc:spChg>
        <pc:spChg chg="mod">
          <ac:chgData name="Nguyen Dung" userId="9cb2d8e8ca26e072" providerId="LiveId" clId="{875447F8-F045-4BEE-BDF9-CCF954C6F7AD}" dt="2024-05-24T12:18:59.099" v="175" actId="2711"/>
          <ac:spMkLst>
            <pc:docMk/>
            <pc:sldMk cId="2261870920" sldId="257"/>
            <ac:spMk id="8" creationId="{00000000-0000-0000-0000-000000000000}"/>
          </ac:spMkLst>
        </pc:spChg>
        <pc:spChg chg="mod">
          <ac:chgData name="Nguyen Dung" userId="9cb2d8e8ca26e072" providerId="LiveId" clId="{875447F8-F045-4BEE-BDF9-CCF954C6F7AD}" dt="2024-05-24T12:18:59.099" v="175" actId="2711"/>
          <ac:spMkLst>
            <pc:docMk/>
            <pc:sldMk cId="2261870920" sldId="257"/>
            <ac:spMk id="9" creationId="{77A4E7D3-9A91-1A32-2C13-D0DA5C18DA43}"/>
          </ac:spMkLst>
        </pc:spChg>
        <pc:spChg chg="mod">
          <ac:chgData name="Nguyen Dung" userId="9cb2d8e8ca26e072" providerId="LiveId" clId="{875447F8-F045-4BEE-BDF9-CCF954C6F7AD}" dt="2024-05-24T12:18:59.099" v="175" actId="2711"/>
          <ac:spMkLst>
            <pc:docMk/>
            <pc:sldMk cId="2261870920" sldId="257"/>
            <ac:spMk id="14" creationId="{00000000-0000-0000-0000-000000000000}"/>
          </ac:spMkLst>
        </pc:spChg>
        <pc:spChg chg="mod">
          <ac:chgData name="Nguyen Dung" userId="9cb2d8e8ca26e072" providerId="LiveId" clId="{875447F8-F045-4BEE-BDF9-CCF954C6F7AD}" dt="2024-05-24T12:19:17.757" v="182" actId="2711"/>
          <ac:spMkLst>
            <pc:docMk/>
            <pc:sldMk cId="2261870920" sldId="257"/>
            <ac:spMk id="15" creationId="{00000000-0000-0000-0000-000000000000}"/>
          </ac:spMkLst>
        </pc:spChg>
        <pc:spChg chg="mod">
          <ac:chgData name="Nguyen Dung" userId="9cb2d8e8ca26e072" providerId="LiveId" clId="{875447F8-F045-4BEE-BDF9-CCF954C6F7AD}" dt="2024-05-24T12:18:59.099" v="175" actId="2711"/>
          <ac:spMkLst>
            <pc:docMk/>
            <pc:sldMk cId="2261870920" sldId="257"/>
            <ac:spMk id="16" creationId="{00000000-0000-0000-0000-000000000000}"/>
          </ac:spMkLst>
        </pc:spChg>
        <pc:spChg chg="mod">
          <ac:chgData name="Nguyen Dung" userId="9cb2d8e8ca26e072" providerId="LiveId" clId="{875447F8-F045-4BEE-BDF9-CCF954C6F7AD}" dt="2024-05-24T12:18:59.099" v="175" actId="2711"/>
          <ac:spMkLst>
            <pc:docMk/>
            <pc:sldMk cId="2261870920" sldId="257"/>
            <ac:spMk id="17" creationId="{00000000-0000-0000-0000-000000000000}"/>
          </ac:spMkLst>
        </pc:spChg>
        <pc:spChg chg="mod">
          <ac:chgData name="Nguyen Dung" userId="9cb2d8e8ca26e072" providerId="LiveId" clId="{875447F8-F045-4BEE-BDF9-CCF954C6F7AD}" dt="2024-05-24T12:18:59.099" v="175" actId="2711"/>
          <ac:spMkLst>
            <pc:docMk/>
            <pc:sldMk cId="2261870920" sldId="257"/>
            <ac:spMk id="63" creationId="{00000000-0000-0000-0000-000000000000}"/>
          </ac:spMkLst>
        </pc:spChg>
        <pc:spChg chg="mod">
          <ac:chgData name="Nguyen Dung" userId="9cb2d8e8ca26e072" providerId="LiveId" clId="{875447F8-F045-4BEE-BDF9-CCF954C6F7AD}" dt="2024-05-24T12:18:59.099" v="175" actId="2711"/>
          <ac:spMkLst>
            <pc:docMk/>
            <pc:sldMk cId="2261870920" sldId="257"/>
            <ac:spMk id="64" creationId="{00000000-0000-0000-0000-000000000000}"/>
          </ac:spMkLst>
        </pc:spChg>
        <pc:spChg chg="mod">
          <ac:chgData name="Nguyen Dung" userId="9cb2d8e8ca26e072" providerId="LiveId" clId="{875447F8-F045-4BEE-BDF9-CCF954C6F7AD}" dt="2024-05-24T12:19:17.757" v="182" actId="2711"/>
          <ac:spMkLst>
            <pc:docMk/>
            <pc:sldMk cId="2261870920" sldId="257"/>
            <ac:spMk id="65" creationId="{00000000-0000-0000-0000-000000000000}"/>
          </ac:spMkLst>
        </pc:spChg>
        <pc:picChg chg="add mod">
          <ac:chgData name="Nguyen Dung" userId="9cb2d8e8ca26e072" providerId="LiveId" clId="{875447F8-F045-4BEE-BDF9-CCF954C6F7AD}" dt="2024-05-24T12:49:33.457" v="216" actId="1076"/>
          <ac:picMkLst>
            <pc:docMk/>
            <pc:sldMk cId="2261870920" sldId="257"/>
            <ac:picMk id="10" creationId="{BC6F2200-A3C1-419C-490C-8F78A4C57803}"/>
          </ac:picMkLst>
        </pc:picChg>
      </pc:sldChg>
      <pc:sldChg chg="modSp mod">
        <pc:chgData name="Nguyen Dung" userId="9cb2d8e8ca26e072" providerId="LiveId" clId="{875447F8-F045-4BEE-BDF9-CCF954C6F7AD}" dt="2024-05-23T21:52:33.831" v="80" actId="20577"/>
        <pc:sldMkLst>
          <pc:docMk/>
          <pc:sldMk cId="863329408" sldId="258"/>
        </pc:sldMkLst>
        <pc:spChg chg="mod">
          <ac:chgData name="Nguyen Dung" userId="9cb2d8e8ca26e072" providerId="LiveId" clId="{875447F8-F045-4BEE-BDF9-CCF954C6F7AD}" dt="2024-05-23T21:52:33.831" v="80" actId="20577"/>
          <ac:spMkLst>
            <pc:docMk/>
            <pc:sldMk cId="863329408" sldId="258"/>
            <ac:spMk id="21" creationId="{00000000-0000-0000-0000-000000000000}"/>
          </ac:spMkLst>
        </pc:spChg>
      </pc:sldChg>
      <pc:sldChg chg="addSp delSp modSp mod">
        <pc:chgData name="Nguyen Dung" userId="9cb2d8e8ca26e072" providerId="LiveId" clId="{875447F8-F045-4BEE-BDF9-CCF954C6F7AD}" dt="2024-05-23T21:57:53.794" v="93" actId="14100"/>
        <pc:sldMkLst>
          <pc:docMk/>
          <pc:sldMk cId="2815303997" sldId="260"/>
        </pc:sldMkLst>
        <pc:spChg chg="mod">
          <ac:chgData name="Nguyen Dung" userId="9cb2d8e8ca26e072" providerId="LiveId" clId="{875447F8-F045-4BEE-BDF9-CCF954C6F7AD}" dt="2024-05-23T21:57:19.096" v="84"/>
          <ac:spMkLst>
            <pc:docMk/>
            <pc:sldMk cId="2815303997" sldId="260"/>
            <ac:spMk id="23" creationId="{61696F2C-61E5-D74A-A135-3B9E0527718C}"/>
          </ac:spMkLst>
        </pc:spChg>
        <pc:spChg chg="mod">
          <ac:chgData name="Nguyen Dung" userId="9cb2d8e8ca26e072" providerId="LiveId" clId="{875447F8-F045-4BEE-BDF9-CCF954C6F7AD}" dt="2024-05-23T21:57:19.096" v="84"/>
          <ac:spMkLst>
            <pc:docMk/>
            <pc:sldMk cId="2815303997" sldId="260"/>
            <ac:spMk id="24" creationId="{8383F7A3-B0BB-BA0B-EE75-EA3777AAB028}"/>
          </ac:spMkLst>
        </pc:spChg>
        <pc:spChg chg="mod">
          <ac:chgData name="Nguyen Dung" userId="9cb2d8e8ca26e072" providerId="LiveId" clId="{875447F8-F045-4BEE-BDF9-CCF954C6F7AD}" dt="2024-05-23T21:57:19.096" v="84"/>
          <ac:spMkLst>
            <pc:docMk/>
            <pc:sldMk cId="2815303997" sldId="260"/>
            <ac:spMk id="25" creationId="{05DE7D3A-0680-9C6B-073D-EF5C70E4DA51}"/>
          </ac:spMkLst>
        </pc:spChg>
        <pc:spChg chg="mod">
          <ac:chgData name="Nguyen Dung" userId="9cb2d8e8ca26e072" providerId="LiveId" clId="{875447F8-F045-4BEE-BDF9-CCF954C6F7AD}" dt="2024-05-23T21:57:19.096" v="84"/>
          <ac:spMkLst>
            <pc:docMk/>
            <pc:sldMk cId="2815303997" sldId="260"/>
            <ac:spMk id="26" creationId="{78720B95-F22F-9FBC-6303-5E7B9BFE1BD2}"/>
          </ac:spMkLst>
        </pc:spChg>
        <pc:spChg chg="mod">
          <ac:chgData name="Nguyen Dung" userId="9cb2d8e8ca26e072" providerId="LiveId" clId="{875447F8-F045-4BEE-BDF9-CCF954C6F7AD}" dt="2024-05-23T21:57:19.096" v="84"/>
          <ac:spMkLst>
            <pc:docMk/>
            <pc:sldMk cId="2815303997" sldId="260"/>
            <ac:spMk id="27" creationId="{F29E402D-738C-962C-5E04-324670CE846E}"/>
          </ac:spMkLst>
        </pc:spChg>
        <pc:grpChg chg="add mod ord">
          <ac:chgData name="Nguyen Dung" userId="9cb2d8e8ca26e072" providerId="LiveId" clId="{875447F8-F045-4BEE-BDF9-CCF954C6F7AD}" dt="2024-05-23T21:57:41.405" v="88" actId="167"/>
          <ac:grpSpMkLst>
            <pc:docMk/>
            <pc:sldMk cId="2815303997" sldId="260"/>
            <ac:grpSpMk id="22" creationId="{651D855D-EE5B-AFBE-A46C-B71A699F3C3A}"/>
          </ac:grpSpMkLst>
        </pc:grpChg>
        <pc:picChg chg="add del">
          <ac:chgData name="Nguyen Dung" userId="9cb2d8e8ca26e072" providerId="LiveId" clId="{875447F8-F045-4BEE-BDF9-CCF954C6F7AD}" dt="2024-05-23T19:53:06.615" v="6" actId="478"/>
          <ac:picMkLst>
            <pc:docMk/>
            <pc:sldMk cId="2815303997" sldId="260"/>
            <ac:picMk id="12" creationId="{B82FCEB9-5026-DAFD-F540-2EF0BFCD2FD6}"/>
          </ac:picMkLst>
        </pc:picChg>
        <pc:picChg chg="add del">
          <ac:chgData name="Nguyen Dung" userId="9cb2d8e8ca26e072" providerId="LiveId" clId="{875447F8-F045-4BEE-BDF9-CCF954C6F7AD}" dt="2024-05-23T19:53:00.262" v="2" actId="22"/>
          <ac:picMkLst>
            <pc:docMk/>
            <pc:sldMk cId="2815303997" sldId="260"/>
            <ac:picMk id="17" creationId="{CC842B60-A954-DC50-05E2-F54C5D6CD695}"/>
          </ac:picMkLst>
        </pc:picChg>
        <pc:picChg chg="add del">
          <ac:chgData name="Nguyen Dung" userId="9cb2d8e8ca26e072" providerId="LiveId" clId="{875447F8-F045-4BEE-BDF9-CCF954C6F7AD}" dt="2024-05-23T19:53:05.169" v="5" actId="22"/>
          <ac:picMkLst>
            <pc:docMk/>
            <pc:sldMk cId="2815303997" sldId="260"/>
            <ac:picMk id="19" creationId="{BD858A46-985D-0AE0-4A02-548AEDB7E506}"/>
          </ac:picMkLst>
        </pc:picChg>
        <pc:picChg chg="add mod">
          <ac:chgData name="Nguyen Dung" userId="9cb2d8e8ca26e072" providerId="LiveId" clId="{875447F8-F045-4BEE-BDF9-CCF954C6F7AD}" dt="2024-05-23T21:57:53.794" v="93" actId="14100"/>
          <ac:picMkLst>
            <pc:docMk/>
            <pc:sldMk cId="2815303997" sldId="260"/>
            <ac:picMk id="21" creationId="{ABB7B4A6-CF2F-2081-17A6-AC46CE0C4C4E}"/>
          </ac:picMkLst>
        </pc:picChg>
      </pc:sldChg>
      <pc:sldChg chg="del">
        <pc:chgData name="Nguyen Dung" userId="9cb2d8e8ca26e072" providerId="LiveId" clId="{875447F8-F045-4BEE-BDF9-CCF954C6F7AD}" dt="2024-05-24T12:14:53.735" v="113" actId="47"/>
        <pc:sldMkLst>
          <pc:docMk/>
          <pc:sldMk cId="996536756" sldId="271"/>
        </pc:sldMkLst>
      </pc:sldChg>
      <pc:sldChg chg="addSp delSp modSp mod">
        <pc:chgData name="Nguyen Dung" userId="9cb2d8e8ca26e072" providerId="LiveId" clId="{875447F8-F045-4BEE-BDF9-CCF954C6F7AD}" dt="2024-05-23T21:59:08.191" v="109" actId="14100"/>
        <pc:sldMkLst>
          <pc:docMk/>
          <pc:sldMk cId="2159896957" sldId="281"/>
        </pc:sldMkLst>
        <pc:spChg chg="mod">
          <ac:chgData name="Nguyen Dung" userId="9cb2d8e8ca26e072" providerId="LiveId" clId="{875447F8-F045-4BEE-BDF9-CCF954C6F7AD}" dt="2024-05-23T21:58:39.850" v="101" actId="1076"/>
          <ac:spMkLst>
            <pc:docMk/>
            <pc:sldMk cId="2159896957" sldId="281"/>
            <ac:spMk id="3" creationId="{00000000-0000-0000-0000-000000000000}"/>
          </ac:spMkLst>
        </pc:spChg>
        <pc:spChg chg="mod">
          <ac:chgData name="Nguyen Dung" userId="9cb2d8e8ca26e072" providerId="LiveId" clId="{875447F8-F045-4BEE-BDF9-CCF954C6F7AD}" dt="2024-05-23T19:54:25.531" v="37" actId="20577"/>
          <ac:spMkLst>
            <pc:docMk/>
            <pc:sldMk cId="2159896957" sldId="281"/>
            <ac:spMk id="5" creationId="{00000000-0000-0000-0000-000000000000}"/>
          </ac:spMkLst>
        </pc:spChg>
        <pc:spChg chg="mod">
          <ac:chgData name="Nguyen Dung" userId="9cb2d8e8ca26e072" providerId="LiveId" clId="{875447F8-F045-4BEE-BDF9-CCF954C6F7AD}" dt="2024-05-23T21:58:17.309" v="94"/>
          <ac:spMkLst>
            <pc:docMk/>
            <pc:sldMk cId="2159896957" sldId="281"/>
            <ac:spMk id="8" creationId="{8469995C-95A6-25CD-9DB7-E96A4593E7C9}"/>
          </ac:spMkLst>
        </pc:spChg>
        <pc:spChg chg="mod">
          <ac:chgData name="Nguyen Dung" userId="9cb2d8e8ca26e072" providerId="LiveId" clId="{875447F8-F045-4BEE-BDF9-CCF954C6F7AD}" dt="2024-05-23T21:58:17.309" v="94"/>
          <ac:spMkLst>
            <pc:docMk/>
            <pc:sldMk cId="2159896957" sldId="281"/>
            <ac:spMk id="9" creationId="{9C523D20-097C-D978-59A3-3EB5316D45DE}"/>
          </ac:spMkLst>
        </pc:spChg>
        <pc:spChg chg="mod">
          <ac:chgData name="Nguyen Dung" userId="9cb2d8e8ca26e072" providerId="LiveId" clId="{875447F8-F045-4BEE-BDF9-CCF954C6F7AD}" dt="2024-05-23T21:58:17.309" v="94"/>
          <ac:spMkLst>
            <pc:docMk/>
            <pc:sldMk cId="2159896957" sldId="281"/>
            <ac:spMk id="11" creationId="{38A90646-3A5D-9C25-A221-EB2F2046BC37}"/>
          </ac:spMkLst>
        </pc:spChg>
        <pc:spChg chg="mod">
          <ac:chgData name="Nguyen Dung" userId="9cb2d8e8ca26e072" providerId="LiveId" clId="{875447F8-F045-4BEE-BDF9-CCF954C6F7AD}" dt="2024-05-23T21:58:17.309" v="94"/>
          <ac:spMkLst>
            <pc:docMk/>
            <pc:sldMk cId="2159896957" sldId="281"/>
            <ac:spMk id="12" creationId="{9009A279-530C-38DE-2C4B-4439D53DFD33}"/>
          </ac:spMkLst>
        </pc:spChg>
        <pc:spChg chg="mod">
          <ac:chgData name="Nguyen Dung" userId="9cb2d8e8ca26e072" providerId="LiveId" clId="{875447F8-F045-4BEE-BDF9-CCF954C6F7AD}" dt="2024-05-23T21:58:17.309" v="94"/>
          <ac:spMkLst>
            <pc:docMk/>
            <pc:sldMk cId="2159896957" sldId="281"/>
            <ac:spMk id="13" creationId="{F1161F35-3BE3-F3DC-2206-CE942EA92186}"/>
          </ac:spMkLst>
        </pc:spChg>
        <pc:grpChg chg="add mod ord">
          <ac:chgData name="Nguyen Dung" userId="9cb2d8e8ca26e072" providerId="LiveId" clId="{875447F8-F045-4BEE-BDF9-CCF954C6F7AD}" dt="2024-05-23T21:59:08.191" v="109" actId="14100"/>
          <ac:grpSpMkLst>
            <pc:docMk/>
            <pc:sldMk cId="2159896957" sldId="281"/>
            <ac:grpSpMk id="7" creationId="{3414D028-F1CC-1CD0-1A02-24AC19B0167B}"/>
          </ac:grpSpMkLst>
        </pc:grpChg>
        <pc:picChg chg="add mod">
          <ac:chgData name="Nguyen Dung" userId="9cb2d8e8ca26e072" providerId="LiveId" clId="{875447F8-F045-4BEE-BDF9-CCF954C6F7AD}" dt="2024-05-23T21:59:07.856" v="108" actId="14100"/>
          <ac:picMkLst>
            <pc:docMk/>
            <pc:sldMk cId="2159896957" sldId="281"/>
            <ac:picMk id="6" creationId="{85E10B8D-A100-D8A3-3268-114787ADD5EE}"/>
          </ac:picMkLst>
        </pc:picChg>
        <pc:picChg chg="del">
          <ac:chgData name="Nguyen Dung" userId="9cb2d8e8ca26e072" providerId="LiveId" clId="{875447F8-F045-4BEE-BDF9-CCF954C6F7AD}" dt="2024-05-23T19:53:35.071" v="13" actId="478"/>
          <ac:picMkLst>
            <pc:docMk/>
            <pc:sldMk cId="2159896957" sldId="281"/>
            <ac:picMk id="10" creationId="{373B2588-6297-92C7-0CC0-E81F4A24EB27}"/>
          </ac:picMkLst>
        </pc:picChg>
      </pc:sldChg>
      <pc:sldChg chg="addSp delSp modSp mod">
        <pc:chgData name="Nguyen Dung" userId="9cb2d8e8ca26e072" providerId="LiveId" clId="{875447F8-F045-4BEE-BDF9-CCF954C6F7AD}" dt="2024-05-24T12:48:23.480" v="211" actId="20577"/>
        <pc:sldMkLst>
          <pc:docMk/>
          <pc:sldMk cId="2015512281" sldId="282"/>
        </pc:sldMkLst>
        <pc:spChg chg="mod">
          <ac:chgData name="Nguyen Dung" userId="9cb2d8e8ca26e072" providerId="LiveId" clId="{875447F8-F045-4BEE-BDF9-CCF954C6F7AD}" dt="2024-05-23T19:54:49.720" v="42" actId="14100"/>
          <ac:spMkLst>
            <pc:docMk/>
            <pc:sldMk cId="2015512281" sldId="282"/>
            <ac:spMk id="3" creationId="{00000000-0000-0000-0000-000000000000}"/>
          </ac:spMkLst>
        </pc:spChg>
        <pc:spChg chg="mod">
          <ac:chgData name="Nguyen Dung" userId="9cb2d8e8ca26e072" providerId="LiveId" clId="{875447F8-F045-4BEE-BDF9-CCF954C6F7AD}" dt="2024-05-24T12:48:23.480" v="211" actId="20577"/>
          <ac:spMkLst>
            <pc:docMk/>
            <pc:sldMk cId="2015512281" sldId="282"/>
            <ac:spMk id="5" creationId="{00000000-0000-0000-0000-000000000000}"/>
          </ac:spMkLst>
        </pc:spChg>
        <pc:spChg chg="add mod">
          <ac:chgData name="Nguyen Dung" userId="9cb2d8e8ca26e072" providerId="LiveId" clId="{875447F8-F045-4BEE-BDF9-CCF954C6F7AD}" dt="2024-05-23T19:55:20.389" v="52" actId="14100"/>
          <ac:spMkLst>
            <pc:docMk/>
            <pc:sldMk cId="2015512281" sldId="282"/>
            <ac:spMk id="9" creationId="{7CC29BEA-E4BC-C4E5-3EFD-7E4537480DD7}"/>
          </ac:spMkLst>
        </pc:spChg>
        <pc:picChg chg="del">
          <ac:chgData name="Nguyen Dung" userId="9cb2d8e8ca26e072" providerId="LiveId" clId="{875447F8-F045-4BEE-BDF9-CCF954C6F7AD}" dt="2024-05-23T19:54:39.682" v="38" actId="478"/>
          <ac:picMkLst>
            <pc:docMk/>
            <pc:sldMk cId="2015512281" sldId="282"/>
            <ac:picMk id="2" creationId="{40AF38C0-5677-ED43-B6D2-ACB67F1B3EA7}"/>
          </ac:picMkLst>
        </pc:picChg>
        <pc:picChg chg="add mod">
          <ac:chgData name="Nguyen Dung" userId="9cb2d8e8ca26e072" providerId="LiveId" clId="{875447F8-F045-4BEE-BDF9-CCF954C6F7AD}" dt="2024-05-23T19:55:04.983" v="46" actId="1076"/>
          <ac:picMkLst>
            <pc:docMk/>
            <pc:sldMk cId="2015512281" sldId="282"/>
            <ac:picMk id="8" creationId="{3B5648AF-84D5-51CF-1458-52EB43E1A895}"/>
          </ac:picMkLst>
        </pc:picChg>
      </pc:sldChg>
      <pc:sldChg chg="del">
        <pc:chgData name="Nguyen Dung" userId="9cb2d8e8ca26e072" providerId="LiveId" clId="{875447F8-F045-4BEE-BDF9-CCF954C6F7AD}" dt="2024-05-24T12:14:55.954" v="114" actId="47"/>
        <pc:sldMkLst>
          <pc:docMk/>
          <pc:sldMk cId="4290136483" sldId="294"/>
        </pc:sldMkLst>
      </pc:sldChg>
      <pc:sldChg chg="del">
        <pc:chgData name="Nguyen Dung" userId="9cb2d8e8ca26e072" providerId="LiveId" clId="{875447F8-F045-4BEE-BDF9-CCF954C6F7AD}" dt="2024-05-24T12:13:47.582" v="110" actId="47"/>
        <pc:sldMkLst>
          <pc:docMk/>
          <pc:sldMk cId="2231538440" sldId="301"/>
        </pc:sldMkLst>
      </pc:sldChg>
      <pc:sldChg chg="addSp delSp modSp mod delAnim">
        <pc:chgData name="Nguyen Dung" userId="9cb2d8e8ca26e072" providerId="LiveId" clId="{875447F8-F045-4BEE-BDF9-CCF954C6F7AD}" dt="2024-05-24T13:05:30.979" v="222" actId="20577"/>
        <pc:sldMkLst>
          <pc:docMk/>
          <pc:sldMk cId="1711336598" sldId="303"/>
        </pc:sldMkLst>
        <pc:spChg chg="mod">
          <ac:chgData name="Nguyen Dung" userId="9cb2d8e8ca26e072" providerId="LiveId" clId="{875447F8-F045-4BEE-BDF9-CCF954C6F7AD}" dt="2024-05-24T12:18:46.275" v="174" actId="2711"/>
          <ac:spMkLst>
            <pc:docMk/>
            <pc:sldMk cId="1711336598" sldId="303"/>
            <ac:spMk id="10" creationId="{00000000-0000-0000-0000-000000000000}"/>
          </ac:spMkLst>
        </pc:spChg>
        <pc:spChg chg="mod">
          <ac:chgData name="Nguyen Dung" userId="9cb2d8e8ca26e072" providerId="LiveId" clId="{875447F8-F045-4BEE-BDF9-CCF954C6F7AD}" dt="2024-05-24T13:05:30.979" v="222" actId="20577"/>
          <ac:spMkLst>
            <pc:docMk/>
            <pc:sldMk cId="1711336598" sldId="303"/>
            <ac:spMk id="11" creationId="{00000000-0000-0000-0000-000000000000}"/>
          </ac:spMkLst>
        </pc:spChg>
        <pc:picChg chg="add mod">
          <ac:chgData name="Nguyen Dung" userId="9cb2d8e8ca26e072" providerId="LiveId" clId="{875447F8-F045-4BEE-BDF9-CCF954C6F7AD}" dt="2024-05-24T12:18:16.056" v="132" actId="14100"/>
          <ac:picMkLst>
            <pc:docMk/>
            <pc:sldMk cId="1711336598" sldId="303"/>
            <ac:picMk id="2" creationId="{C601DB48-3BC9-02E9-7E6E-23256844FD9B}"/>
          </ac:picMkLst>
        </pc:picChg>
        <pc:picChg chg="del">
          <ac:chgData name="Nguyen Dung" userId="9cb2d8e8ca26e072" providerId="LiveId" clId="{875447F8-F045-4BEE-BDF9-CCF954C6F7AD}" dt="2024-05-24T12:17:51.174" v="126" actId="478"/>
          <ac:picMkLst>
            <pc:docMk/>
            <pc:sldMk cId="1711336598" sldId="303"/>
            <ac:picMk id="3" creationId="{0B840525-615E-D886-5FD3-4B774619F3F4}"/>
          </ac:picMkLst>
        </pc:picChg>
      </pc:sldChg>
      <pc:sldChg chg="ord">
        <pc:chgData name="Nguyen Dung" userId="9cb2d8e8ca26e072" providerId="LiveId" clId="{875447F8-F045-4BEE-BDF9-CCF954C6F7AD}" dt="2024-05-24T13:54:58.144" v="408"/>
        <pc:sldMkLst>
          <pc:docMk/>
          <pc:sldMk cId="1647743321" sldId="304"/>
        </pc:sldMkLst>
      </pc:sldChg>
      <pc:sldChg chg="del">
        <pc:chgData name="Nguyen Dung" userId="9cb2d8e8ca26e072" providerId="LiveId" clId="{875447F8-F045-4BEE-BDF9-CCF954C6F7AD}" dt="2024-05-24T12:14:56.822" v="115" actId="47"/>
        <pc:sldMkLst>
          <pc:docMk/>
          <pc:sldMk cId="1514709475" sldId="305"/>
        </pc:sldMkLst>
      </pc:sldChg>
      <pc:sldChg chg="del">
        <pc:chgData name="Nguyen Dung" userId="9cb2d8e8ca26e072" providerId="LiveId" clId="{875447F8-F045-4BEE-BDF9-CCF954C6F7AD}" dt="2024-05-24T12:14:57.571" v="116" actId="47"/>
        <pc:sldMkLst>
          <pc:docMk/>
          <pc:sldMk cId="3025239449" sldId="306"/>
        </pc:sldMkLst>
      </pc:sldChg>
      <pc:sldChg chg="del">
        <pc:chgData name="Nguyen Dung" userId="9cb2d8e8ca26e072" providerId="LiveId" clId="{875447F8-F045-4BEE-BDF9-CCF954C6F7AD}" dt="2024-05-24T12:14:58.606" v="117" actId="47"/>
        <pc:sldMkLst>
          <pc:docMk/>
          <pc:sldMk cId="1458499768" sldId="307"/>
        </pc:sldMkLst>
      </pc:sldChg>
      <pc:sldChg chg="del">
        <pc:chgData name="Nguyen Dung" userId="9cb2d8e8ca26e072" providerId="LiveId" clId="{875447F8-F045-4BEE-BDF9-CCF954C6F7AD}" dt="2024-05-24T12:15:00.036" v="118" actId="47"/>
        <pc:sldMkLst>
          <pc:docMk/>
          <pc:sldMk cId="2210314471" sldId="309"/>
        </pc:sldMkLst>
      </pc:sldChg>
      <pc:sldChg chg="del">
        <pc:chgData name="Nguyen Dung" userId="9cb2d8e8ca26e072" providerId="LiveId" clId="{875447F8-F045-4BEE-BDF9-CCF954C6F7AD}" dt="2024-05-24T12:15:01.210" v="119" actId="47"/>
        <pc:sldMkLst>
          <pc:docMk/>
          <pc:sldMk cId="1785494791" sldId="310"/>
        </pc:sldMkLst>
      </pc:sldChg>
      <pc:sldChg chg="del">
        <pc:chgData name="Nguyen Dung" userId="9cb2d8e8ca26e072" providerId="LiveId" clId="{875447F8-F045-4BEE-BDF9-CCF954C6F7AD}" dt="2024-05-24T12:15:02.107" v="120" actId="47"/>
        <pc:sldMkLst>
          <pc:docMk/>
          <pc:sldMk cId="701532983" sldId="311"/>
        </pc:sldMkLst>
      </pc:sldChg>
      <pc:sldChg chg="del">
        <pc:chgData name="Nguyen Dung" userId="9cb2d8e8ca26e072" providerId="LiveId" clId="{875447F8-F045-4BEE-BDF9-CCF954C6F7AD}" dt="2024-05-24T12:15:02.911" v="121" actId="47"/>
        <pc:sldMkLst>
          <pc:docMk/>
          <pc:sldMk cId="1516597129" sldId="312"/>
        </pc:sldMkLst>
      </pc:sldChg>
      <pc:sldChg chg="del">
        <pc:chgData name="Nguyen Dung" userId="9cb2d8e8ca26e072" providerId="LiveId" clId="{875447F8-F045-4BEE-BDF9-CCF954C6F7AD}" dt="2024-05-24T12:15:03.731" v="122" actId="47"/>
        <pc:sldMkLst>
          <pc:docMk/>
          <pc:sldMk cId="3174880267" sldId="313"/>
        </pc:sldMkLst>
      </pc:sldChg>
      <pc:sldChg chg="del">
        <pc:chgData name="Nguyen Dung" userId="9cb2d8e8ca26e072" providerId="LiveId" clId="{875447F8-F045-4BEE-BDF9-CCF954C6F7AD}" dt="2024-05-24T12:15:04.522" v="123" actId="47"/>
        <pc:sldMkLst>
          <pc:docMk/>
          <pc:sldMk cId="563577474" sldId="314"/>
        </pc:sldMkLst>
      </pc:sldChg>
      <pc:sldChg chg="del">
        <pc:chgData name="Nguyen Dung" userId="9cb2d8e8ca26e072" providerId="LiveId" clId="{875447F8-F045-4BEE-BDF9-CCF954C6F7AD}" dt="2024-05-24T12:14:50.204" v="112" actId="47"/>
        <pc:sldMkLst>
          <pc:docMk/>
          <pc:sldMk cId="1339239178" sldId="315"/>
        </pc:sldMkLst>
      </pc:sldChg>
      <pc:sldChg chg="modSp">
        <pc:chgData name="Nguyen Dung" userId="9cb2d8e8ca26e072" providerId="LiveId" clId="{875447F8-F045-4BEE-BDF9-CCF954C6F7AD}" dt="2024-05-24T12:15:58.243" v="125" actId="20577"/>
        <pc:sldMkLst>
          <pc:docMk/>
          <pc:sldMk cId="4096191350" sldId="316"/>
        </pc:sldMkLst>
        <pc:spChg chg="mod">
          <ac:chgData name="Nguyen Dung" userId="9cb2d8e8ca26e072" providerId="LiveId" clId="{875447F8-F045-4BEE-BDF9-CCF954C6F7AD}" dt="2024-05-24T12:15:58.243" v="125" actId="20577"/>
          <ac:spMkLst>
            <pc:docMk/>
            <pc:sldMk cId="4096191350" sldId="316"/>
            <ac:spMk id="7" creationId="{0F35B969-E7E9-4159-A7F1-7A89CD08B871}"/>
          </ac:spMkLst>
        </pc:spChg>
      </pc:sldChg>
      <pc:sldChg chg="new del">
        <pc:chgData name="Nguyen Dung" userId="9cb2d8e8ca26e072" providerId="LiveId" clId="{875447F8-F045-4BEE-BDF9-CCF954C6F7AD}" dt="2024-05-24T13:08:55.201" v="225" actId="680"/>
        <pc:sldMkLst>
          <pc:docMk/>
          <pc:sldMk cId="971464187" sldId="322"/>
        </pc:sldMkLst>
      </pc:sldChg>
      <pc:sldChg chg="addSp delSp modSp new mod delAnim modAnim">
        <pc:chgData name="Nguyen Dung" userId="9cb2d8e8ca26e072" providerId="LiveId" clId="{875447F8-F045-4BEE-BDF9-CCF954C6F7AD}" dt="2024-05-24T15:55:11.336" v="955" actId="1076"/>
        <pc:sldMkLst>
          <pc:docMk/>
          <pc:sldMk cId="2150668637" sldId="322"/>
        </pc:sldMkLst>
        <pc:spChg chg="add del mod">
          <ac:chgData name="Nguyen Dung" userId="9cb2d8e8ca26e072" providerId="LiveId" clId="{875447F8-F045-4BEE-BDF9-CCF954C6F7AD}" dt="2024-05-24T14:08:13.375" v="463"/>
          <ac:spMkLst>
            <pc:docMk/>
            <pc:sldMk cId="2150668637" sldId="322"/>
            <ac:spMk id="2" creationId="{BED0BD34-9AD4-A3A6-8579-8F37DB52FC39}"/>
          </ac:spMkLst>
        </pc:spChg>
        <pc:spChg chg="add del mod">
          <ac:chgData name="Nguyen Dung" userId="9cb2d8e8ca26e072" providerId="LiveId" clId="{875447F8-F045-4BEE-BDF9-CCF954C6F7AD}" dt="2024-05-24T15:42:30.656" v="943" actId="21"/>
          <ac:spMkLst>
            <pc:docMk/>
            <pc:sldMk cId="2150668637" sldId="322"/>
            <ac:spMk id="3" creationId="{396D6C0E-3FB6-619F-9ED2-32AFBD9B97E8}"/>
          </ac:spMkLst>
        </pc:spChg>
        <pc:spChg chg="add mod">
          <ac:chgData name="Nguyen Dung" userId="9cb2d8e8ca26e072" providerId="LiveId" clId="{875447F8-F045-4BEE-BDF9-CCF954C6F7AD}" dt="2024-05-24T13:11:54.252" v="397" actId="1076"/>
          <ac:spMkLst>
            <pc:docMk/>
            <pc:sldMk cId="2150668637" sldId="322"/>
            <ac:spMk id="5" creationId="{D6131A45-5609-2807-2B64-A5F9A7815596}"/>
          </ac:spMkLst>
        </pc:spChg>
        <pc:spChg chg="add del mod">
          <ac:chgData name="Nguyen Dung" userId="9cb2d8e8ca26e072" providerId="LiveId" clId="{875447F8-F045-4BEE-BDF9-CCF954C6F7AD}" dt="2024-05-24T14:06:56.744" v="410" actId="478"/>
          <ac:spMkLst>
            <pc:docMk/>
            <pc:sldMk cId="2150668637" sldId="322"/>
            <ac:spMk id="9" creationId="{6088F244-C036-1661-086B-032835E1420B}"/>
          </ac:spMkLst>
        </pc:spChg>
        <pc:spChg chg="add mod ord">
          <ac:chgData name="Nguyen Dung" userId="9cb2d8e8ca26e072" providerId="LiveId" clId="{875447F8-F045-4BEE-BDF9-CCF954C6F7AD}" dt="2024-05-24T13:12:27.789" v="402" actId="1076"/>
          <ac:spMkLst>
            <pc:docMk/>
            <pc:sldMk cId="2150668637" sldId="322"/>
            <ac:spMk id="10" creationId="{6525C931-F77B-27AD-F9A1-20FB44855855}"/>
          </ac:spMkLst>
        </pc:spChg>
        <pc:spChg chg="add del mod">
          <ac:chgData name="Nguyen Dung" userId="9cb2d8e8ca26e072" providerId="LiveId" clId="{875447F8-F045-4BEE-BDF9-CCF954C6F7AD}" dt="2024-05-24T14:08:21.619" v="465"/>
          <ac:spMkLst>
            <pc:docMk/>
            <pc:sldMk cId="2150668637" sldId="322"/>
            <ac:spMk id="13" creationId="{C2226681-0D39-F42F-F55F-08F092956503}"/>
          </ac:spMkLst>
        </pc:spChg>
        <pc:spChg chg="add mod">
          <ac:chgData name="Nguyen Dung" userId="9cb2d8e8ca26e072" providerId="LiveId" clId="{875447F8-F045-4BEE-BDF9-CCF954C6F7AD}" dt="2024-05-24T15:40:28.189" v="725" actId="108"/>
          <ac:spMkLst>
            <pc:docMk/>
            <pc:sldMk cId="2150668637" sldId="322"/>
            <ac:spMk id="14" creationId="{CD1D31E7-F086-A8BC-4267-F363740FF471}"/>
          </ac:spMkLst>
        </pc:spChg>
        <pc:spChg chg="add mod">
          <ac:chgData name="Nguyen Dung" userId="9cb2d8e8ca26e072" providerId="LiveId" clId="{875447F8-F045-4BEE-BDF9-CCF954C6F7AD}" dt="2024-05-24T15:40:21.097" v="724" actId="20577"/>
          <ac:spMkLst>
            <pc:docMk/>
            <pc:sldMk cId="2150668637" sldId="322"/>
            <ac:spMk id="15" creationId="{AEC38E5D-5225-81B8-8808-2578FD3CAE73}"/>
          </ac:spMkLst>
        </pc:spChg>
        <pc:spChg chg="add mod">
          <ac:chgData name="Nguyen Dung" userId="9cb2d8e8ca26e072" providerId="LiveId" clId="{875447F8-F045-4BEE-BDF9-CCF954C6F7AD}" dt="2024-05-24T15:40:44.597" v="752" actId="1076"/>
          <ac:spMkLst>
            <pc:docMk/>
            <pc:sldMk cId="2150668637" sldId="322"/>
            <ac:spMk id="16" creationId="{7A93349E-700E-E1C7-D99E-C05EDD023E1D}"/>
          </ac:spMkLst>
        </pc:spChg>
        <pc:spChg chg="add mod">
          <ac:chgData name="Nguyen Dung" userId="9cb2d8e8ca26e072" providerId="LiveId" clId="{875447F8-F045-4BEE-BDF9-CCF954C6F7AD}" dt="2024-05-24T15:42:20.268" v="941" actId="20577"/>
          <ac:spMkLst>
            <pc:docMk/>
            <pc:sldMk cId="2150668637" sldId="322"/>
            <ac:spMk id="17" creationId="{9157A8DF-13D0-35D9-2231-211127BC0305}"/>
          </ac:spMkLst>
        </pc:spChg>
        <pc:picChg chg="add del mod">
          <ac:chgData name="Nguyen Dung" userId="9cb2d8e8ca26e072" providerId="LiveId" clId="{875447F8-F045-4BEE-BDF9-CCF954C6F7AD}" dt="2024-05-24T13:09:24.414" v="229" actId="478"/>
          <ac:picMkLst>
            <pc:docMk/>
            <pc:sldMk cId="2150668637" sldId="322"/>
            <ac:picMk id="6" creationId="{53AD2F82-78B0-8520-2CED-D03A1BB22139}"/>
          </ac:picMkLst>
        </pc:picChg>
        <pc:picChg chg="add del mod">
          <ac:chgData name="Nguyen Dung" userId="9cb2d8e8ca26e072" providerId="LiveId" clId="{875447F8-F045-4BEE-BDF9-CCF954C6F7AD}" dt="2024-05-24T14:06:53.441" v="409" actId="478"/>
          <ac:picMkLst>
            <pc:docMk/>
            <pc:sldMk cId="2150668637" sldId="322"/>
            <ac:picMk id="7" creationId="{21BC02CF-A0ED-2166-821B-4666C2AEC99C}"/>
          </ac:picMkLst>
        </pc:picChg>
        <pc:picChg chg="add mod">
          <ac:chgData name="Nguyen Dung" userId="9cb2d8e8ca26e072" providerId="LiveId" clId="{875447F8-F045-4BEE-BDF9-CCF954C6F7AD}" dt="2024-05-24T13:10:18.463" v="313"/>
          <ac:picMkLst>
            <pc:docMk/>
            <pc:sldMk cId="2150668637" sldId="322"/>
            <ac:picMk id="8" creationId="{D2FB07E0-F4C5-6186-8015-778A4F4DDDB8}"/>
          </ac:picMkLst>
        </pc:picChg>
        <pc:picChg chg="add mod">
          <ac:chgData name="Nguyen Dung" userId="9cb2d8e8ca26e072" providerId="LiveId" clId="{875447F8-F045-4BEE-BDF9-CCF954C6F7AD}" dt="2024-05-24T15:55:10.393" v="954" actId="1076"/>
          <ac:picMkLst>
            <pc:docMk/>
            <pc:sldMk cId="2150668637" sldId="322"/>
            <ac:picMk id="19" creationId="{C80CCDB8-4302-DD27-6013-39D9194D5088}"/>
          </ac:picMkLst>
        </pc:picChg>
        <pc:picChg chg="add mod">
          <ac:chgData name="Nguyen Dung" userId="9cb2d8e8ca26e072" providerId="LiveId" clId="{875447F8-F045-4BEE-BDF9-CCF954C6F7AD}" dt="2024-05-24T15:55:11.336" v="955" actId="1076"/>
          <ac:picMkLst>
            <pc:docMk/>
            <pc:sldMk cId="2150668637" sldId="322"/>
            <ac:picMk id="21" creationId="{DC92AE24-CB54-A04C-2889-0C9D70EE6BA1}"/>
          </ac:picMkLst>
        </pc:picChg>
        <pc:cxnChg chg="add mod">
          <ac:chgData name="Nguyen Dung" userId="9cb2d8e8ca26e072" providerId="LiveId" clId="{875447F8-F045-4BEE-BDF9-CCF954C6F7AD}" dt="2024-05-24T13:09:20.759" v="228"/>
          <ac:cxnSpMkLst>
            <pc:docMk/>
            <pc:sldMk cId="2150668637" sldId="322"/>
            <ac:cxnSpMk id="4" creationId="{E3675501-9B9D-2768-50F9-6A135A7333CB}"/>
          </ac:cxnSpMkLst>
        </pc:cxnChg>
        <pc:cxnChg chg="add mod">
          <ac:chgData name="Nguyen Dung" userId="9cb2d8e8ca26e072" providerId="LiveId" clId="{875447F8-F045-4BEE-BDF9-CCF954C6F7AD}" dt="2024-05-24T15:42:24.226" v="942" actId="1076"/>
          <ac:cxnSpMkLst>
            <pc:docMk/>
            <pc:sldMk cId="2150668637" sldId="322"/>
            <ac:cxnSpMk id="12" creationId="{6CC64A41-75C3-F5FB-5917-5F44B68C94B4}"/>
          </ac:cxnSpMkLst>
        </pc:cxnChg>
      </pc:sldChg>
      <pc:sldChg chg="del">
        <pc:chgData name="Nguyen Dung" userId="9cb2d8e8ca26e072" providerId="LiveId" clId="{875447F8-F045-4BEE-BDF9-CCF954C6F7AD}" dt="2024-05-24T12:14:09.627" v="111" actId="47"/>
        <pc:sldMkLst>
          <pc:docMk/>
          <pc:sldMk cId="4089720412" sldId="32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AE9E2F-E469-431A-8C53-FEE1EE023117}"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445916-38E8-4F4C-B4E5-38F2B2480588}" type="slidenum">
              <a:rPr lang="en-US" smtClean="0"/>
              <a:t>‹#›</a:t>
            </a:fld>
            <a:endParaRPr lang="en-US"/>
          </a:p>
        </p:txBody>
      </p:sp>
    </p:spTree>
    <p:extLst>
      <p:ext uri="{BB962C8B-B14F-4D97-AF65-F5344CB8AC3E}">
        <p14:creationId xmlns:p14="http://schemas.microsoft.com/office/powerpoint/2010/main" val="2528120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a:t>
            </a:fld>
            <a:endParaRPr lang="zh-CN" altLang="en-US"/>
          </a:p>
        </p:txBody>
      </p:sp>
    </p:spTree>
    <p:extLst>
      <p:ext uri="{BB962C8B-B14F-4D97-AF65-F5344CB8AC3E}">
        <p14:creationId xmlns:p14="http://schemas.microsoft.com/office/powerpoint/2010/main" val="2560019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10</a:t>
            </a:fld>
            <a:endParaRPr lang="zh-CN" altLang="en-US"/>
          </a:p>
        </p:txBody>
      </p:sp>
    </p:spTree>
    <p:extLst>
      <p:ext uri="{BB962C8B-B14F-4D97-AF65-F5344CB8AC3E}">
        <p14:creationId xmlns:p14="http://schemas.microsoft.com/office/powerpoint/2010/main" val="3289759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11</a:t>
            </a:fld>
            <a:endParaRPr lang="zh-CN" altLang="en-US"/>
          </a:p>
        </p:txBody>
      </p:sp>
    </p:spTree>
    <p:extLst>
      <p:ext uri="{BB962C8B-B14F-4D97-AF65-F5344CB8AC3E}">
        <p14:creationId xmlns:p14="http://schemas.microsoft.com/office/powerpoint/2010/main" val="3455656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12</a:t>
            </a:fld>
            <a:endParaRPr lang="zh-CN" altLang="en-US"/>
          </a:p>
        </p:txBody>
      </p:sp>
    </p:spTree>
    <p:extLst>
      <p:ext uri="{BB962C8B-B14F-4D97-AF65-F5344CB8AC3E}">
        <p14:creationId xmlns:p14="http://schemas.microsoft.com/office/powerpoint/2010/main" val="1946595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14</a:t>
            </a:fld>
            <a:endParaRPr lang="zh-CN" altLang="en-US"/>
          </a:p>
        </p:txBody>
      </p:sp>
    </p:spTree>
    <p:extLst>
      <p:ext uri="{BB962C8B-B14F-4D97-AF65-F5344CB8AC3E}">
        <p14:creationId xmlns:p14="http://schemas.microsoft.com/office/powerpoint/2010/main" val="3123198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15</a:t>
            </a:fld>
            <a:endParaRPr lang="zh-CN" altLang="en-US"/>
          </a:p>
        </p:txBody>
      </p:sp>
    </p:spTree>
    <p:extLst>
      <p:ext uri="{BB962C8B-B14F-4D97-AF65-F5344CB8AC3E}">
        <p14:creationId xmlns:p14="http://schemas.microsoft.com/office/powerpoint/2010/main" val="897396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16</a:t>
            </a:fld>
            <a:endParaRPr lang="zh-CN" altLang="en-US"/>
          </a:p>
        </p:txBody>
      </p:sp>
    </p:spTree>
    <p:extLst>
      <p:ext uri="{BB962C8B-B14F-4D97-AF65-F5344CB8AC3E}">
        <p14:creationId xmlns:p14="http://schemas.microsoft.com/office/powerpoint/2010/main" val="237900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17</a:t>
            </a:fld>
            <a:endParaRPr lang="zh-CN" altLang="en-US"/>
          </a:p>
        </p:txBody>
      </p:sp>
    </p:spTree>
    <p:extLst>
      <p:ext uri="{BB962C8B-B14F-4D97-AF65-F5344CB8AC3E}">
        <p14:creationId xmlns:p14="http://schemas.microsoft.com/office/powerpoint/2010/main" val="314307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2</a:t>
            </a:fld>
            <a:endParaRPr lang="zh-CN" altLang="en-US"/>
          </a:p>
        </p:txBody>
      </p:sp>
    </p:spTree>
    <p:extLst>
      <p:ext uri="{BB962C8B-B14F-4D97-AF65-F5344CB8AC3E}">
        <p14:creationId xmlns:p14="http://schemas.microsoft.com/office/powerpoint/2010/main" val="4128400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3</a:t>
            </a:fld>
            <a:endParaRPr lang="zh-CN" altLang="en-US"/>
          </a:p>
        </p:txBody>
      </p:sp>
    </p:spTree>
    <p:extLst>
      <p:ext uri="{BB962C8B-B14F-4D97-AF65-F5344CB8AC3E}">
        <p14:creationId xmlns:p14="http://schemas.microsoft.com/office/powerpoint/2010/main" val="1160273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4</a:t>
            </a:fld>
            <a:endParaRPr lang="zh-CN" altLang="en-US"/>
          </a:p>
        </p:txBody>
      </p:sp>
    </p:spTree>
    <p:extLst>
      <p:ext uri="{BB962C8B-B14F-4D97-AF65-F5344CB8AC3E}">
        <p14:creationId xmlns:p14="http://schemas.microsoft.com/office/powerpoint/2010/main" val="223102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5</a:t>
            </a:fld>
            <a:endParaRPr lang="zh-CN" altLang="en-US"/>
          </a:p>
        </p:txBody>
      </p:sp>
    </p:spTree>
    <p:extLst>
      <p:ext uri="{BB962C8B-B14F-4D97-AF65-F5344CB8AC3E}">
        <p14:creationId xmlns:p14="http://schemas.microsoft.com/office/powerpoint/2010/main" val="37764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6</a:t>
            </a:fld>
            <a:endParaRPr lang="zh-CN" altLang="en-US"/>
          </a:p>
        </p:txBody>
      </p:sp>
    </p:spTree>
    <p:extLst>
      <p:ext uri="{BB962C8B-B14F-4D97-AF65-F5344CB8AC3E}">
        <p14:creationId xmlns:p14="http://schemas.microsoft.com/office/powerpoint/2010/main" val="1302523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7</a:t>
            </a:fld>
            <a:endParaRPr lang="zh-CN" altLang="en-US"/>
          </a:p>
        </p:txBody>
      </p:sp>
    </p:spTree>
    <p:extLst>
      <p:ext uri="{BB962C8B-B14F-4D97-AF65-F5344CB8AC3E}">
        <p14:creationId xmlns:p14="http://schemas.microsoft.com/office/powerpoint/2010/main" val="3235891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8</a:t>
            </a:fld>
            <a:endParaRPr lang="zh-CN" altLang="en-US"/>
          </a:p>
        </p:txBody>
      </p:sp>
    </p:spTree>
    <p:extLst>
      <p:ext uri="{BB962C8B-B14F-4D97-AF65-F5344CB8AC3E}">
        <p14:creationId xmlns:p14="http://schemas.microsoft.com/office/powerpoint/2010/main" val="2251913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1F3982A-5D6B-41A8-A788-697AC8EE34BB}" type="slidenum">
              <a:rPr lang="zh-CN" altLang="en-US" smtClean="0"/>
              <a:t>9</a:t>
            </a:fld>
            <a:endParaRPr lang="zh-CN" altLang="en-US"/>
          </a:p>
        </p:txBody>
      </p:sp>
    </p:spTree>
    <p:extLst>
      <p:ext uri="{BB962C8B-B14F-4D97-AF65-F5344CB8AC3E}">
        <p14:creationId xmlns:p14="http://schemas.microsoft.com/office/powerpoint/2010/main" val="799957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1E1691-ED87-48E0-B80C-A5FE2474BB4B}"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712676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782445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2346910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829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E1691-ED87-48E0-B80C-A5FE2474BB4B}"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879950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1E1691-ED87-48E0-B80C-A5FE2474BB4B}"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260109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E1691-ED87-48E0-B80C-A5FE2474BB4B}"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596711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E1691-ED87-48E0-B80C-A5FE2474BB4B}"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710645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E1691-ED87-48E0-B80C-A5FE2474BB4B}"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02723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E1691-ED87-48E0-B80C-A5FE2474BB4B}"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185468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1E1691-ED87-48E0-B80C-A5FE2474BB4B}"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1249657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61E1691-ED87-48E0-B80C-A5FE2474BB4B}"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167424-E984-4FD4-980E-A41A686516AA}" type="slidenum">
              <a:rPr lang="en-US" smtClean="0"/>
              <a:t>‹#›</a:t>
            </a:fld>
            <a:endParaRPr lang="en-US"/>
          </a:p>
        </p:txBody>
      </p:sp>
    </p:spTree>
    <p:extLst>
      <p:ext uri="{BB962C8B-B14F-4D97-AF65-F5344CB8AC3E}">
        <p14:creationId xmlns:p14="http://schemas.microsoft.com/office/powerpoint/2010/main" val="3255398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1E1691-ED87-48E0-B80C-A5FE2474BB4B}" type="datetimeFigureOut">
              <a:rPr lang="en-US" smtClean="0"/>
              <a:t>5/24/2024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67424-E984-4FD4-980E-A41A686516AA}" type="slidenum">
              <a:rPr lang="en-US" smtClean="0"/>
              <a:t>‹#›</a:t>
            </a:fld>
            <a:endParaRPr lang="en-US"/>
          </a:p>
        </p:txBody>
      </p:sp>
    </p:spTree>
    <p:extLst>
      <p:ext uri="{BB962C8B-B14F-4D97-AF65-F5344CB8AC3E}">
        <p14:creationId xmlns:p14="http://schemas.microsoft.com/office/powerpoint/2010/main" val="382915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6"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7"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63" name="文本框 62"/>
          <p:cNvSpPr txBox="1"/>
          <p:nvPr/>
        </p:nvSpPr>
        <p:spPr>
          <a:xfrm>
            <a:off x="335086" y="2549292"/>
            <a:ext cx="7648584" cy="769441"/>
          </a:xfrm>
          <a:prstGeom prst="rect">
            <a:avLst/>
          </a:prstGeom>
          <a:noFill/>
        </p:spPr>
        <p:txBody>
          <a:bodyPr wrap="square">
            <a:spAutoFit/>
          </a:bodyPr>
          <a:lstStyle/>
          <a:p>
            <a:pPr>
              <a:defRPr/>
            </a:pPr>
            <a:r>
              <a:rPr lang="en-US" altLang="zh-CN" sz="4400" b="1" dirty="0" err="1">
                <a:solidFill>
                  <a:srgbClr val="1D4251"/>
                </a:solidFill>
                <a:cs typeface="+mn-ea"/>
                <a:sym typeface="+mn-lt"/>
              </a:rPr>
              <a:t>Ngành</a:t>
            </a:r>
            <a:r>
              <a:rPr lang="en-US" altLang="zh-CN" sz="4400" b="1" dirty="0">
                <a:solidFill>
                  <a:srgbClr val="1D4251"/>
                </a:solidFill>
                <a:cs typeface="+mn-ea"/>
                <a:sym typeface="+mn-lt"/>
              </a:rPr>
              <a:t> </a:t>
            </a:r>
            <a:r>
              <a:rPr lang="en-US" altLang="zh-CN" sz="4400" b="1" dirty="0" err="1">
                <a:solidFill>
                  <a:srgbClr val="1D4251"/>
                </a:solidFill>
                <a:cs typeface="+mn-ea"/>
                <a:sym typeface="+mn-lt"/>
              </a:rPr>
              <a:t>Công</a:t>
            </a:r>
            <a:r>
              <a:rPr lang="en-US" altLang="zh-CN" sz="4400" b="1" dirty="0">
                <a:solidFill>
                  <a:srgbClr val="1D4251"/>
                </a:solidFill>
                <a:cs typeface="+mn-ea"/>
                <a:sym typeface="+mn-lt"/>
              </a:rPr>
              <a:t> </a:t>
            </a:r>
            <a:r>
              <a:rPr lang="en-US" altLang="zh-CN" sz="4400" b="1" dirty="0" err="1">
                <a:solidFill>
                  <a:srgbClr val="1D4251"/>
                </a:solidFill>
                <a:cs typeface="+mn-ea"/>
                <a:sym typeface="+mn-lt"/>
              </a:rPr>
              <a:t>Nghệ</a:t>
            </a:r>
            <a:r>
              <a:rPr lang="en-US" altLang="zh-CN" sz="4400" b="1" dirty="0">
                <a:solidFill>
                  <a:srgbClr val="1D4251"/>
                </a:solidFill>
                <a:cs typeface="+mn-ea"/>
                <a:sym typeface="+mn-lt"/>
              </a:rPr>
              <a:t> </a:t>
            </a:r>
            <a:r>
              <a:rPr lang="en-US" altLang="zh-CN" sz="4400" b="1" dirty="0" err="1">
                <a:solidFill>
                  <a:srgbClr val="1D4251"/>
                </a:solidFill>
                <a:cs typeface="+mn-ea"/>
                <a:sym typeface="+mn-lt"/>
              </a:rPr>
              <a:t>Thông</a:t>
            </a:r>
            <a:r>
              <a:rPr lang="en-US" altLang="zh-CN" sz="4400" b="1" dirty="0">
                <a:solidFill>
                  <a:srgbClr val="1D4251"/>
                </a:solidFill>
                <a:cs typeface="+mn-ea"/>
                <a:sym typeface="+mn-lt"/>
              </a:rPr>
              <a:t> Tin</a:t>
            </a:r>
            <a:endParaRPr lang="zh-CN" altLang="en-US" sz="4400" b="1" dirty="0">
              <a:solidFill>
                <a:srgbClr val="1D4251"/>
              </a:solidFill>
              <a:cs typeface="+mn-ea"/>
              <a:sym typeface="+mn-lt"/>
            </a:endParaRPr>
          </a:p>
        </p:txBody>
      </p:sp>
      <p:sp>
        <p:nvSpPr>
          <p:cNvPr id="64" name="文本框 63"/>
          <p:cNvSpPr txBox="1"/>
          <p:nvPr/>
        </p:nvSpPr>
        <p:spPr>
          <a:xfrm>
            <a:off x="990089" y="4714142"/>
            <a:ext cx="7272339" cy="461665"/>
          </a:xfrm>
          <a:prstGeom prst="rect">
            <a:avLst/>
          </a:prstGeom>
          <a:noFill/>
        </p:spPr>
        <p:txBody>
          <a:bodyPr wrap="square">
            <a:spAutoFit/>
          </a:bodyPr>
          <a:lstStyle/>
          <a:p>
            <a:pPr eaLnBrk="1" fontAlgn="auto" hangingPunct="1">
              <a:spcBef>
                <a:spcPts val="0"/>
              </a:spcBef>
              <a:spcAft>
                <a:spcPts val="0"/>
              </a:spcAft>
              <a:defRPr/>
            </a:pPr>
            <a:r>
              <a:rPr lang="en-US" altLang="zh-CN" sz="2400" dirty="0" err="1">
                <a:solidFill>
                  <a:schemeClr val="tx1">
                    <a:lumMod val="75000"/>
                    <a:lumOff val="25000"/>
                  </a:schemeClr>
                </a:solidFill>
                <a:cs typeface="+mn-ea"/>
                <a:sym typeface="+mn-lt"/>
              </a:rPr>
              <a:t>Giáo</a:t>
            </a:r>
            <a:r>
              <a:rPr lang="en-US" altLang="zh-CN" sz="2400" dirty="0">
                <a:solidFill>
                  <a:schemeClr val="tx1">
                    <a:lumMod val="75000"/>
                    <a:lumOff val="25000"/>
                  </a:schemeClr>
                </a:solidFill>
                <a:cs typeface="+mn-ea"/>
                <a:sym typeface="+mn-lt"/>
              </a:rPr>
              <a:t> </a:t>
            </a:r>
            <a:r>
              <a:rPr lang="en-US" altLang="zh-CN" sz="2400" dirty="0" err="1">
                <a:solidFill>
                  <a:schemeClr val="tx1">
                    <a:lumMod val="75000"/>
                    <a:lumOff val="25000"/>
                  </a:schemeClr>
                </a:solidFill>
                <a:cs typeface="+mn-ea"/>
                <a:sym typeface="+mn-lt"/>
              </a:rPr>
              <a:t>viên</a:t>
            </a:r>
            <a:r>
              <a:rPr lang="en-US" altLang="zh-CN" sz="2400" dirty="0">
                <a:solidFill>
                  <a:schemeClr val="tx1">
                    <a:lumMod val="75000"/>
                    <a:lumOff val="25000"/>
                  </a:schemeClr>
                </a:solidFill>
                <a:cs typeface="+mn-ea"/>
                <a:sym typeface="+mn-lt"/>
              </a:rPr>
              <a:t> </a:t>
            </a:r>
            <a:r>
              <a:rPr lang="en-US" altLang="zh-CN" sz="2400" dirty="0" err="1">
                <a:solidFill>
                  <a:schemeClr val="tx1">
                    <a:lumMod val="75000"/>
                    <a:lumOff val="25000"/>
                  </a:schemeClr>
                </a:solidFill>
                <a:cs typeface="+mn-ea"/>
                <a:sym typeface="+mn-lt"/>
              </a:rPr>
              <a:t>hướng</a:t>
            </a:r>
            <a:r>
              <a:rPr lang="en-US" altLang="zh-CN" sz="2400" dirty="0">
                <a:solidFill>
                  <a:schemeClr val="tx1">
                    <a:lumMod val="75000"/>
                    <a:lumOff val="25000"/>
                  </a:schemeClr>
                </a:solidFill>
                <a:cs typeface="+mn-ea"/>
                <a:sym typeface="+mn-lt"/>
              </a:rPr>
              <a:t> </a:t>
            </a:r>
            <a:r>
              <a:rPr lang="en-US" altLang="zh-CN" sz="2400" dirty="0" err="1">
                <a:solidFill>
                  <a:schemeClr val="tx1">
                    <a:lumMod val="75000"/>
                    <a:lumOff val="25000"/>
                  </a:schemeClr>
                </a:solidFill>
                <a:cs typeface="+mn-ea"/>
                <a:sym typeface="+mn-lt"/>
              </a:rPr>
              <a:t>dẫn</a:t>
            </a:r>
            <a:r>
              <a:rPr lang="en-US" altLang="zh-CN" sz="2400" dirty="0">
                <a:solidFill>
                  <a:schemeClr val="tx1">
                    <a:lumMod val="75000"/>
                    <a:lumOff val="25000"/>
                  </a:schemeClr>
                </a:solidFill>
                <a:cs typeface="+mn-ea"/>
                <a:sym typeface="+mn-lt"/>
              </a:rPr>
              <a:t> : TS. Nguyễn </a:t>
            </a:r>
            <a:r>
              <a:rPr lang="en-US" altLang="zh-CN" sz="2400" dirty="0" err="1">
                <a:solidFill>
                  <a:schemeClr val="tx1">
                    <a:lumMod val="75000"/>
                    <a:lumOff val="25000"/>
                  </a:schemeClr>
                </a:solidFill>
                <a:cs typeface="+mn-ea"/>
                <a:sym typeface="+mn-lt"/>
              </a:rPr>
              <a:t>Văn</a:t>
            </a:r>
            <a:r>
              <a:rPr lang="en-US" altLang="zh-CN" sz="2400" dirty="0">
                <a:solidFill>
                  <a:schemeClr val="tx1">
                    <a:lumMod val="75000"/>
                    <a:lumOff val="25000"/>
                  </a:schemeClr>
                </a:solidFill>
                <a:cs typeface="+mn-ea"/>
                <a:sym typeface="+mn-lt"/>
              </a:rPr>
              <a:t> </a:t>
            </a:r>
            <a:r>
              <a:rPr lang="en-US" altLang="zh-CN" sz="2400" dirty="0" err="1">
                <a:solidFill>
                  <a:schemeClr val="tx1">
                    <a:lumMod val="75000"/>
                    <a:lumOff val="25000"/>
                  </a:schemeClr>
                </a:solidFill>
                <a:cs typeface="+mn-ea"/>
                <a:sym typeface="+mn-lt"/>
              </a:rPr>
              <a:t>Tỉnh</a:t>
            </a:r>
            <a:endParaRPr lang="zh-CN" altLang="en-US" sz="2400" dirty="0">
              <a:solidFill>
                <a:schemeClr val="tx1">
                  <a:lumMod val="75000"/>
                  <a:lumOff val="25000"/>
                </a:schemeClr>
              </a:solidFill>
              <a:cs typeface="+mn-ea"/>
              <a:sym typeface="+mn-lt"/>
            </a:endParaRPr>
          </a:p>
        </p:txBody>
      </p:sp>
      <p:sp>
        <p:nvSpPr>
          <p:cNvPr id="65" name="文本框 64"/>
          <p:cNvSpPr txBox="1"/>
          <p:nvPr/>
        </p:nvSpPr>
        <p:spPr>
          <a:xfrm>
            <a:off x="303188" y="1960258"/>
            <a:ext cx="4676291" cy="646331"/>
          </a:xfrm>
          <a:prstGeom prst="rect">
            <a:avLst/>
          </a:prstGeom>
          <a:noFill/>
        </p:spPr>
        <p:txBody>
          <a:bodyPr wrap="square">
            <a:spAutoFit/>
          </a:bodyPr>
          <a:lstStyle/>
          <a:p>
            <a:pPr eaLnBrk="1" fontAlgn="auto" hangingPunct="1">
              <a:spcBef>
                <a:spcPts val="0"/>
              </a:spcBef>
              <a:spcAft>
                <a:spcPts val="0"/>
              </a:spcAft>
              <a:defRPr/>
            </a:pPr>
            <a:r>
              <a:rPr lang="en-US" altLang="zh-CN" sz="3600" spc="300" dirty="0">
                <a:solidFill>
                  <a:srgbClr val="F5C700"/>
                </a:solidFill>
                <a:cs typeface="+mn-ea"/>
                <a:sym typeface="+mn-lt"/>
              </a:rPr>
              <a:t>ĐỒ ÁN TỐT NGHIỆP</a:t>
            </a:r>
            <a:endParaRPr lang="zh-CN" altLang="en-US" sz="3600" spc="300" dirty="0">
              <a:solidFill>
                <a:srgbClr val="F5C700"/>
              </a:solidFill>
              <a:cs typeface="+mn-ea"/>
              <a:sym typeface="+mn-lt"/>
            </a:endParaRPr>
          </a:p>
        </p:txBody>
      </p:sp>
      <p:sp>
        <p:nvSpPr>
          <p:cNvPr id="14" name="文本框 62"/>
          <p:cNvSpPr txBox="1"/>
          <p:nvPr/>
        </p:nvSpPr>
        <p:spPr>
          <a:xfrm>
            <a:off x="1353982" y="786089"/>
            <a:ext cx="9534071" cy="584775"/>
          </a:xfrm>
          <a:prstGeom prst="rect">
            <a:avLst/>
          </a:prstGeom>
          <a:noFill/>
        </p:spPr>
        <p:txBody>
          <a:bodyPr wrap="square">
            <a:spAutoFit/>
          </a:bodyPr>
          <a:lstStyle/>
          <a:p>
            <a:pPr>
              <a:defRPr/>
            </a:pPr>
            <a:r>
              <a:rPr lang="en-US" altLang="zh-CN" sz="3200" b="1" dirty="0">
                <a:solidFill>
                  <a:srgbClr val="1D4251"/>
                </a:solidFill>
                <a:cs typeface="+mn-ea"/>
                <a:sym typeface="+mn-lt"/>
              </a:rPr>
              <a:t>KHOA CÔNG NGHỆ THÔNG TIN</a:t>
            </a:r>
            <a:endParaRPr lang="zh-CN" altLang="en-US" sz="3200" b="1" dirty="0">
              <a:solidFill>
                <a:srgbClr val="1D4251"/>
              </a:solidFill>
              <a:cs typeface="+mn-ea"/>
              <a:sym typeface="+mn-lt"/>
            </a:endParaRPr>
          </a:p>
        </p:txBody>
      </p:sp>
      <p:sp>
        <p:nvSpPr>
          <p:cNvPr id="15" name="文本框 62"/>
          <p:cNvSpPr txBox="1"/>
          <p:nvPr/>
        </p:nvSpPr>
        <p:spPr>
          <a:xfrm>
            <a:off x="1355724" y="272171"/>
            <a:ext cx="5545408" cy="584775"/>
          </a:xfrm>
          <a:prstGeom prst="rect">
            <a:avLst/>
          </a:prstGeom>
          <a:noFill/>
        </p:spPr>
        <p:txBody>
          <a:bodyPr wrap="square">
            <a:spAutoFit/>
          </a:bodyPr>
          <a:lstStyle/>
          <a:p>
            <a:pPr>
              <a:defRPr/>
            </a:pPr>
            <a:r>
              <a:rPr lang="en-US" altLang="zh-CN" sz="3200" b="1" dirty="0">
                <a:solidFill>
                  <a:srgbClr val="1D4251"/>
                </a:solidFill>
                <a:cs typeface="+mn-ea"/>
                <a:sym typeface="+mn-lt"/>
              </a:rPr>
              <a:t>ĐẠI HỌC CÔNG NGHIỆP HÀ NỘI</a:t>
            </a:r>
            <a:endParaRPr lang="zh-CN" altLang="en-US" sz="3200" b="1" dirty="0">
              <a:solidFill>
                <a:srgbClr val="1D4251"/>
              </a:solidFill>
              <a:cs typeface="+mn-ea"/>
              <a:sym typeface="+mn-lt"/>
            </a:endParaRPr>
          </a:p>
        </p:txBody>
      </p:sp>
      <p:sp>
        <p:nvSpPr>
          <p:cNvPr id="16" name="文本框 63"/>
          <p:cNvSpPr txBox="1"/>
          <p:nvPr/>
        </p:nvSpPr>
        <p:spPr>
          <a:xfrm>
            <a:off x="990089" y="5209697"/>
            <a:ext cx="5967202" cy="430887"/>
          </a:xfrm>
          <a:prstGeom prst="rect">
            <a:avLst/>
          </a:prstGeom>
          <a:noFill/>
        </p:spPr>
        <p:txBody>
          <a:bodyPr>
            <a:spAutoFit/>
          </a:bodyPr>
          <a:lstStyle/>
          <a:p>
            <a:pPr eaLnBrk="1" fontAlgn="auto" hangingPunct="1">
              <a:spcBef>
                <a:spcPts val="0"/>
              </a:spcBef>
              <a:spcAft>
                <a:spcPts val="0"/>
              </a:spcAft>
              <a:defRPr/>
            </a:pPr>
            <a:r>
              <a:rPr lang="en-US" altLang="zh-CN" sz="2200" dirty="0" err="1">
                <a:solidFill>
                  <a:schemeClr val="tx1">
                    <a:lumMod val="75000"/>
                    <a:lumOff val="25000"/>
                  </a:schemeClr>
                </a:solidFill>
                <a:cs typeface="+mn-ea"/>
                <a:sym typeface="+mn-lt"/>
              </a:rPr>
              <a:t>Sinh</a:t>
            </a:r>
            <a:r>
              <a:rPr lang="en-US" altLang="zh-CN" sz="2200" dirty="0">
                <a:solidFill>
                  <a:schemeClr val="tx1">
                    <a:lumMod val="75000"/>
                    <a:lumOff val="25000"/>
                  </a:schemeClr>
                </a:solidFill>
                <a:cs typeface="+mn-ea"/>
                <a:sym typeface="+mn-lt"/>
              </a:rPr>
              <a:t> </a:t>
            </a:r>
            <a:r>
              <a:rPr lang="en-US" altLang="zh-CN" sz="2200" dirty="0" err="1">
                <a:solidFill>
                  <a:schemeClr val="tx1">
                    <a:lumMod val="75000"/>
                    <a:lumOff val="25000"/>
                  </a:schemeClr>
                </a:solidFill>
                <a:cs typeface="+mn-ea"/>
                <a:sym typeface="+mn-lt"/>
              </a:rPr>
              <a:t>viên</a:t>
            </a:r>
            <a:r>
              <a:rPr lang="en-US" altLang="zh-CN" sz="2200" dirty="0">
                <a:solidFill>
                  <a:schemeClr val="tx1">
                    <a:lumMod val="75000"/>
                    <a:lumOff val="25000"/>
                  </a:schemeClr>
                </a:solidFill>
                <a:cs typeface="+mn-ea"/>
                <a:sym typeface="+mn-lt"/>
              </a:rPr>
              <a:t> : Nguyễn </a:t>
            </a:r>
            <a:r>
              <a:rPr lang="en-US" altLang="zh-CN" sz="2200" dirty="0" err="1">
                <a:solidFill>
                  <a:schemeClr val="tx1">
                    <a:lumMod val="75000"/>
                    <a:lumOff val="25000"/>
                  </a:schemeClr>
                </a:solidFill>
                <a:cs typeface="+mn-ea"/>
                <a:sym typeface="+mn-lt"/>
              </a:rPr>
              <a:t>Đức</a:t>
            </a:r>
            <a:r>
              <a:rPr lang="en-US" altLang="zh-CN" sz="2200" dirty="0">
                <a:solidFill>
                  <a:schemeClr val="tx1">
                    <a:lumMod val="75000"/>
                    <a:lumOff val="25000"/>
                  </a:schemeClr>
                </a:solidFill>
                <a:cs typeface="+mn-ea"/>
                <a:sym typeface="+mn-lt"/>
              </a:rPr>
              <a:t> Dũng – k15</a:t>
            </a:r>
            <a:endParaRPr lang="zh-CN" altLang="en-US" sz="2200" dirty="0">
              <a:solidFill>
                <a:schemeClr val="tx1">
                  <a:lumMod val="75000"/>
                  <a:lumOff val="25000"/>
                </a:schemeClr>
              </a:solidFill>
              <a:cs typeface="+mn-ea"/>
              <a:sym typeface="+mn-lt"/>
            </a:endParaRPr>
          </a:p>
        </p:txBody>
      </p:sp>
      <p:sp>
        <p:nvSpPr>
          <p:cNvPr id="17" name="文本框 63"/>
          <p:cNvSpPr txBox="1"/>
          <p:nvPr/>
        </p:nvSpPr>
        <p:spPr>
          <a:xfrm>
            <a:off x="990089" y="5671362"/>
            <a:ext cx="4360933" cy="430887"/>
          </a:xfrm>
          <a:prstGeom prst="rect">
            <a:avLst/>
          </a:prstGeom>
          <a:noFill/>
        </p:spPr>
        <p:txBody>
          <a:bodyPr wrap="square">
            <a:spAutoFit/>
          </a:bodyPr>
          <a:lstStyle/>
          <a:p>
            <a:pPr eaLnBrk="1" fontAlgn="auto" hangingPunct="1">
              <a:spcBef>
                <a:spcPts val="0"/>
              </a:spcBef>
              <a:spcAft>
                <a:spcPts val="0"/>
              </a:spcAft>
              <a:defRPr/>
            </a:pPr>
            <a:r>
              <a:rPr lang="en-US" altLang="zh-CN" sz="2200" dirty="0" err="1">
                <a:solidFill>
                  <a:schemeClr val="tx1">
                    <a:lumMod val="75000"/>
                    <a:lumOff val="25000"/>
                  </a:schemeClr>
                </a:solidFill>
                <a:cs typeface="+mn-ea"/>
                <a:sym typeface="+mn-lt"/>
              </a:rPr>
              <a:t>Mã</a:t>
            </a:r>
            <a:r>
              <a:rPr lang="en-US" altLang="zh-CN" sz="2200" dirty="0">
                <a:solidFill>
                  <a:schemeClr val="tx1">
                    <a:lumMod val="75000"/>
                    <a:lumOff val="25000"/>
                  </a:schemeClr>
                </a:solidFill>
                <a:cs typeface="+mn-ea"/>
                <a:sym typeface="+mn-lt"/>
              </a:rPr>
              <a:t> </a:t>
            </a:r>
            <a:r>
              <a:rPr lang="en-US" altLang="zh-CN" sz="2200" dirty="0" err="1">
                <a:solidFill>
                  <a:schemeClr val="tx1">
                    <a:lumMod val="75000"/>
                    <a:lumOff val="25000"/>
                  </a:schemeClr>
                </a:solidFill>
                <a:cs typeface="+mn-ea"/>
                <a:sym typeface="+mn-lt"/>
              </a:rPr>
              <a:t>sinh</a:t>
            </a:r>
            <a:r>
              <a:rPr lang="en-US" altLang="zh-CN" sz="2200" dirty="0">
                <a:solidFill>
                  <a:schemeClr val="tx1">
                    <a:lumMod val="75000"/>
                    <a:lumOff val="25000"/>
                  </a:schemeClr>
                </a:solidFill>
                <a:cs typeface="+mn-ea"/>
                <a:sym typeface="+mn-lt"/>
              </a:rPr>
              <a:t> </a:t>
            </a:r>
            <a:r>
              <a:rPr lang="en-US" altLang="zh-CN" sz="2200" dirty="0" err="1">
                <a:solidFill>
                  <a:schemeClr val="tx1">
                    <a:lumMod val="75000"/>
                    <a:lumOff val="25000"/>
                  </a:schemeClr>
                </a:solidFill>
                <a:cs typeface="+mn-ea"/>
                <a:sym typeface="+mn-lt"/>
              </a:rPr>
              <a:t>viên</a:t>
            </a:r>
            <a:r>
              <a:rPr lang="en-US" altLang="zh-CN" sz="2200" dirty="0">
                <a:solidFill>
                  <a:schemeClr val="tx1">
                    <a:lumMod val="75000"/>
                    <a:lumOff val="25000"/>
                  </a:schemeClr>
                </a:solidFill>
                <a:cs typeface="+mn-ea"/>
                <a:sym typeface="+mn-lt"/>
              </a:rPr>
              <a:t>: 2020608387</a:t>
            </a:r>
            <a:endParaRPr lang="zh-CN" altLang="en-US" sz="2200" dirty="0">
              <a:solidFill>
                <a:schemeClr val="tx1">
                  <a:lumMod val="75000"/>
                  <a:lumOff val="25000"/>
                </a:schemeClr>
              </a:solidFill>
              <a:cs typeface="+mn-ea"/>
              <a:sym typeface="+mn-lt"/>
            </a:endParaRPr>
          </a:p>
        </p:txBody>
      </p:sp>
      <p:sp>
        <p:nvSpPr>
          <p:cNvPr id="9" name="文本框 62">
            <a:extLst>
              <a:ext uri="{FF2B5EF4-FFF2-40B4-BE49-F238E27FC236}">
                <a16:creationId xmlns:a16="http://schemas.microsoft.com/office/drawing/2014/main" id="{77A4E7D3-9A91-1A32-2C13-D0DA5C18DA43}"/>
              </a:ext>
            </a:extLst>
          </p:cNvPr>
          <p:cNvSpPr txBox="1"/>
          <p:nvPr/>
        </p:nvSpPr>
        <p:spPr>
          <a:xfrm>
            <a:off x="335087" y="3459407"/>
            <a:ext cx="8111492" cy="1077218"/>
          </a:xfrm>
          <a:prstGeom prst="rect">
            <a:avLst/>
          </a:prstGeom>
          <a:noFill/>
        </p:spPr>
        <p:txBody>
          <a:bodyPr wrap="square">
            <a:spAutoFit/>
          </a:bodyPr>
          <a:lstStyle/>
          <a:p>
            <a:pPr>
              <a:defRPr/>
            </a:pPr>
            <a:r>
              <a:rPr lang="en-US" altLang="zh-CN" sz="3200" b="1" dirty="0" err="1">
                <a:solidFill>
                  <a:srgbClr val="1D4251"/>
                </a:solidFill>
                <a:cs typeface="+mn-ea"/>
                <a:sym typeface="+mn-lt"/>
              </a:rPr>
              <a:t>Đề</a:t>
            </a:r>
            <a:r>
              <a:rPr lang="en-US" altLang="zh-CN" sz="3200" b="1" dirty="0">
                <a:solidFill>
                  <a:srgbClr val="1D4251"/>
                </a:solidFill>
                <a:cs typeface="+mn-ea"/>
                <a:sym typeface="+mn-lt"/>
              </a:rPr>
              <a:t> </a:t>
            </a:r>
            <a:r>
              <a:rPr lang="en-US" altLang="zh-CN" sz="3200" b="1" dirty="0" err="1">
                <a:solidFill>
                  <a:srgbClr val="1D4251"/>
                </a:solidFill>
                <a:cs typeface="+mn-ea"/>
                <a:sym typeface="+mn-lt"/>
              </a:rPr>
              <a:t>Tài</a:t>
            </a:r>
            <a:r>
              <a:rPr lang="en-US" altLang="zh-CN" sz="3200" b="1" dirty="0">
                <a:solidFill>
                  <a:srgbClr val="1D4251"/>
                </a:solidFill>
                <a:cs typeface="+mn-ea"/>
                <a:sym typeface="+mn-lt"/>
              </a:rPr>
              <a:t> : </a:t>
            </a:r>
            <a:r>
              <a:rPr lang="en-US" altLang="zh-CN" sz="3200" b="1" dirty="0" err="1">
                <a:solidFill>
                  <a:srgbClr val="1D4251"/>
                </a:solidFill>
                <a:cs typeface="+mn-ea"/>
                <a:sym typeface="+mn-lt"/>
              </a:rPr>
              <a:t>Xây</a:t>
            </a:r>
            <a:r>
              <a:rPr lang="en-US" altLang="zh-CN" sz="3200" b="1" dirty="0">
                <a:solidFill>
                  <a:srgbClr val="1D4251"/>
                </a:solidFill>
                <a:cs typeface="+mn-ea"/>
                <a:sym typeface="+mn-lt"/>
              </a:rPr>
              <a:t> </a:t>
            </a:r>
            <a:r>
              <a:rPr lang="en-US" altLang="zh-CN" sz="3200" b="1" dirty="0" err="1">
                <a:solidFill>
                  <a:srgbClr val="1D4251"/>
                </a:solidFill>
                <a:cs typeface="+mn-ea"/>
                <a:sym typeface="+mn-lt"/>
              </a:rPr>
              <a:t>dựng</a:t>
            </a:r>
            <a:r>
              <a:rPr lang="en-US" altLang="zh-CN" sz="3200" b="1" dirty="0">
                <a:solidFill>
                  <a:srgbClr val="1D4251"/>
                </a:solidFill>
                <a:cs typeface="+mn-ea"/>
                <a:sym typeface="+mn-lt"/>
              </a:rPr>
              <a:t> Website </a:t>
            </a:r>
            <a:r>
              <a:rPr lang="en-US" altLang="zh-CN" sz="3200" b="1" dirty="0" err="1">
                <a:solidFill>
                  <a:srgbClr val="1D4251"/>
                </a:solidFill>
                <a:cs typeface="+mn-ea"/>
                <a:sym typeface="+mn-lt"/>
              </a:rPr>
              <a:t>đặt</a:t>
            </a:r>
            <a:r>
              <a:rPr lang="en-US" altLang="zh-CN" sz="3200" b="1" dirty="0">
                <a:solidFill>
                  <a:srgbClr val="1D4251"/>
                </a:solidFill>
                <a:cs typeface="+mn-ea"/>
                <a:sym typeface="+mn-lt"/>
              </a:rPr>
              <a:t> </a:t>
            </a:r>
            <a:r>
              <a:rPr lang="en-US" altLang="zh-CN" sz="3200" b="1" dirty="0" err="1">
                <a:solidFill>
                  <a:srgbClr val="1D4251"/>
                </a:solidFill>
                <a:cs typeface="+mn-ea"/>
                <a:sym typeface="+mn-lt"/>
              </a:rPr>
              <a:t>phòng</a:t>
            </a:r>
            <a:r>
              <a:rPr lang="en-US" altLang="zh-CN" sz="3200" b="1" dirty="0">
                <a:solidFill>
                  <a:srgbClr val="1D4251"/>
                </a:solidFill>
                <a:cs typeface="+mn-ea"/>
                <a:sym typeface="+mn-lt"/>
              </a:rPr>
              <a:t> </a:t>
            </a:r>
            <a:r>
              <a:rPr lang="en-US" altLang="zh-CN" sz="3200" b="1" dirty="0" err="1">
                <a:solidFill>
                  <a:srgbClr val="1D4251"/>
                </a:solidFill>
                <a:cs typeface="+mn-ea"/>
                <a:sym typeface="+mn-lt"/>
              </a:rPr>
              <a:t>khách</a:t>
            </a:r>
            <a:r>
              <a:rPr lang="en-US" altLang="zh-CN" sz="3200" b="1" dirty="0">
                <a:solidFill>
                  <a:srgbClr val="1D4251"/>
                </a:solidFill>
                <a:cs typeface="+mn-ea"/>
                <a:sym typeface="+mn-lt"/>
              </a:rPr>
              <a:t> </a:t>
            </a:r>
            <a:r>
              <a:rPr lang="en-US" altLang="zh-CN" sz="3200" b="1" dirty="0" err="1">
                <a:solidFill>
                  <a:srgbClr val="1D4251"/>
                </a:solidFill>
                <a:cs typeface="+mn-ea"/>
                <a:sym typeface="+mn-lt"/>
              </a:rPr>
              <a:t>sạn</a:t>
            </a:r>
            <a:r>
              <a:rPr lang="en-US" altLang="zh-CN" sz="3200" b="1" dirty="0">
                <a:solidFill>
                  <a:srgbClr val="1D4251"/>
                </a:solidFill>
                <a:cs typeface="+mn-ea"/>
                <a:sym typeface="+mn-lt"/>
              </a:rPr>
              <a:t> </a:t>
            </a:r>
            <a:r>
              <a:rPr lang="en-US" altLang="zh-CN" sz="3200" b="1" dirty="0" err="1">
                <a:solidFill>
                  <a:srgbClr val="1D4251"/>
                </a:solidFill>
                <a:cs typeface="+mn-ea"/>
                <a:sym typeface="+mn-lt"/>
              </a:rPr>
              <a:t>HaNoiHotel</a:t>
            </a:r>
            <a:endParaRPr lang="zh-CN" altLang="en-US" sz="3200" b="1" dirty="0">
              <a:solidFill>
                <a:srgbClr val="1D4251"/>
              </a:solidFill>
              <a:cs typeface="+mn-ea"/>
              <a:sym typeface="+mn-lt"/>
            </a:endParaRPr>
          </a:p>
        </p:txBody>
      </p:sp>
      <p:pic>
        <p:nvPicPr>
          <p:cNvPr id="10" name="Hình ảnh 9">
            <a:extLst>
              <a:ext uri="{FF2B5EF4-FFF2-40B4-BE49-F238E27FC236}">
                <a16:creationId xmlns:a16="http://schemas.microsoft.com/office/drawing/2014/main" id="{BC6F2200-A3C1-419C-490C-8F78A4C57803}"/>
              </a:ext>
            </a:extLst>
          </p:cNvPr>
          <p:cNvPicPr>
            <a:picLocks noChangeAspect="1"/>
          </p:cNvPicPr>
          <p:nvPr/>
        </p:nvPicPr>
        <p:blipFill>
          <a:blip r:embed="rId4"/>
          <a:stretch>
            <a:fillRect/>
          </a:stretch>
        </p:blipFill>
        <p:spPr>
          <a:xfrm>
            <a:off x="227220" y="179461"/>
            <a:ext cx="1126762" cy="1126762"/>
          </a:xfrm>
          <a:prstGeom prst="rect">
            <a:avLst/>
          </a:prstGeom>
        </p:spPr>
      </p:pic>
    </p:spTree>
    <p:extLst>
      <p:ext uri="{BB962C8B-B14F-4D97-AF65-F5344CB8AC3E}">
        <p14:creationId xmlns:p14="http://schemas.microsoft.com/office/powerpoint/2010/main" val="2261870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81272" y="1822745"/>
            <a:ext cx="7805929"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157963" cy="461665"/>
          </a:xfrm>
          <a:prstGeom prst="rect">
            <a:avLst/>
          </a:prstGeom>
        </p:spPr>
        <p:txBody>
          <a:bodyPr wrap="none">
            <a:spAutoFit/>
          </a:bodyPr>
          <a:lstStyle/>
          <a:p>
            <a:r>
              <a:rPr lang="en-US" altLang="zh-CN" sz="2400" b="1">
                <a:solidFill>
                  <a:schemeClr val="bg1"/>
                </a:solidFill>
                <a:cs typeface="+mn-ea"/>
                <a:sym typeface="+mn-lt"/>
              </a:rPr>
              <a:t>Mục tiêu chung</a:t>
            </a:r>
            <a:endParaRPr lang="zh-CN" altLang="en-US" sz="2400" b="1">
              <a:solidFill>
                <a:schemeClr val="bg1"/>
              </a:solidFill>
              <a:cs typeface="+mn-ea"/>
              <a:sym typeface="+mn-lt"/>
            </a:endParaRPr>
          </a:p>
        </p:txBody>
      </p:sp>
      <p:sp>
        <p:nvSpPr>
          <p:cNvPr id="5" name="矩形 4"/>
          <p:cNvSpPr/>
          <p:nvPr/>
        </p:nvSpPr>
        <p:spPr>
          <a:xfrm>
            <a:off x="4448846" y="3223067"/>
            <a:ext cx="6725122" cy="1200329"/>
          </a:xfrm>
          <a:prstGeom prst="rect">
            <a:avLst/>
          </a:prstGeom>
        </p:spPr>
        <p:txBody>
          <a:bodyPr wrap="square">
            <a:spAutoFit/>
          </a:bodyPr>
          <a:lstStyle/>
          <a:p>
            <a:pPr>
              <a:spcBef>
                <a:spcPts val="600"/>
              </a:spcBef>
              <a:spcAft>
                <a:spcPts val="600"/>
              </a:spcAft>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W</a:t>
            </a:r>
            <a:r>
              <a:rPr lang="vi-VN" dirty="0" err="1">
                <a:solidFill>
                  <a:schemeClr val="bg1"/>
                </a:solidFill>
                <a:latin typeface="Calibri" panose="020F0502020204030204" pitchFamily="34" charset="0"/>
                <a:ea typeface="Calibri" panose="020F0502020204030204" pitchFamily="34" charset="0"/>
                <a:cs typeface="Calibri" panose="020F0502020204030204" pitchFamily="34" charset="0"/>
              </a:rPr>
              <a:t>ebsite</a:t>
            </a:r>
            <a:r>
              <a:rPr lang="vi-VN" dirty="0">
                <a:solidFill>
                  <a:schemeClr val="bg1"/>
                </a:solidFill>
                <a:latin typeface="Calibri" panose="020F0502020204030204" pitchFamily="34" charset="0"/>
                <a:ea typeface="Calibri" panose="020F0502020204030204" pitchFamily="34" charset="0"/>
                <a:cs typeface="Calibri" panose="020F0502020204030204" pitchFamily="34" charset="0"/>
              </a:rPr>
              <a:t> đặt phòng khách sạn phải đáp ứng đầy đủ chức năng, đảm bảo tính ổn định, hiệu quả và an toàn thông tin. Nó giúp khách sạn quản lý và vận hành tốt hơn, cung cấp trải nghiệm tốt hơn cho khách hàng và nâng cao chất lượng dịch vụ của khách sạn.</a:t>
            </a: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C37F333-D0FB-7EED-D5E4-D63516E03E0D}"/>
              </a:ext>
            </a:extLst>
          </p:cNvPr>
          <p:cNvPicPr>
            <a:picLocks noChangeAspect="1"/>
          </p:cNvPicPr>
          <p:nvPr/>
        </p:nvPicPr>
        <p:blipFill>
          <a:blip r:embed="rId3"/>
          <a:stretch>
            <a:fillRect/>
          </a:stretch>
        </p:blipFill>
        <p:spPr>
          <a:xfrm>
            <a:off x="169598" y="2278379"/>
            <a:ext cx="3727887" cy="2612707"/>
          </a:xfrm>
          <a:prstGeom prst="rect">
            <a:avLst/>
          </a:prstGeom>
        </p:spPr>
      </p:pic>
    </p:spTree>
    <p:extLst>
      <p:ext uri="{BB962C8B-B14F-4D97-AF65-F5344CB8AC3E}">
        <p14:creationId xmlns:p14="http://schemas.microsoft.com/office/powerpoint/2010/main" val="7301372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1+#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F54C7A73-D144-44C6-963C-0C00BEEF09B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BE079EE6-C7CF-4A53-BEC9-E9E7DDFA3233}"/>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02</a:t>
            </a:r>
            <a:endParaRPr lang="zh-CN" altLang="en-US" sz="8000">
              <a:solidFill>
                <a:schemeClr val="bg1"/>
              </a:solidFill>
              <a:cs typeface="+mn-ea"/>
              <a:sym typeface="+mn-lt"/>
            </a:endParaRPr>
          </a:p>
        </p:txBody>
      </p:sp>
      <p:sp>
        <p:nvSpPr>
          <p:cNvPr id="8" name="文本框 7">
            <a:extLst>
              <a:ext uri="{FF2B5EF4-FFF2-40B4-BE49-F238E27FC236}">
                <a16:creationId xmlns:a16="http://schemas.microsoft.com/office/drawing/2014/main" id="{D2F84EC4-4857-42A7-B414-FC8D7392F7AB}"/>
              </a:ext>
            </a:extLst>
          </p:cNvPr>
          <p:cNvSpPr txBox="1"/>
          <p:nvPr/>
        </p:nvSpPr>
        <p:spPr>
          <a:xfrm>
            <a:off x="2954825" y="3392802"/>
            <a:ext cx="6282361" cy="923330"/>
          </a:xfrm>
          <a:prstGeom prst="rect">
            <a:avLst/>
          </a:prstGeom>
          <a:noFill/>
        </p:spPr>
        <p:txBody>
          <a:bodyPr wrap="none" rtlCol="0">
            <a:spAutoFit/>
          </a:bodyPr>
          <a:lstStyle/>
          <a:p>
            <a:pPr algn="ctr"/>
            <a:r>
              <a:rPr lang="en-US" altLang="zh-CN" sz="5400" b="1">
                <a:solidFill>
                  <a:schemeClr val="bg1"/>
                </a:solidFill>
                <a:cs typeface="+mn-ea"/>
                <a:sym typeface="+mn-lt"/>
              </a:rPr>
              <a:t>Phân Tích và Thiết Kế</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28260515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
          <p:cNvSpPr/>
          <p:nvPr/>
        </p:nvSpPr>
        <p:spPr>
          <a:xfrm>
            <a:off x="625549" y="194865"/>
            <a:ext cx="2538195" cy="461665"/>
          </a:xfrm>
          <a:prstGeom prst="rect">
            <a:avLst/>
          </a:prstGeom>
        </p:spPr>
        <p:txBody>
          <a:bodyPr wrap="none">
            <a:spAutoFit/>
          </a:bodyPr>
          <a:lstStyle/>
          <a:p>
            <a:pPr algn="ctr"/>
            <a:r>
              <a:rPr lang="en-US" altLang="zh-CN" sz="2400" b="1" dirty="0" err="1">
                <a:solidFill>
                  <a:srgbClr val="1D4251"/>
                </a:solidFill>
                <a:cs typeface="+mn-ea"/>
                <a:sym typeface="+mn-lt"/>
              </a:rPr>
              <a:t>Biểu</a:t>
            </a:r>
            <a:r>
              <a:rPr lang="en-US" altLang="zh-CN" sz="2400" b="1" dirty="0">
                <a:solidFill>
                  <a:srgbClr val="1D4251"/>
                </a:solidFill>
                <a:cs typeface="+mn-ea"/>
                <a:sym typeface="+mn-lt"/>
              </a:rPr>
              <a:t> </a:t>
            </a:r>
            <a:r>
              <a:rPr lang="en-US" altLang="zh-CN" sz="2400" b="1" dirty="0" err="1">
                <a:solidFill>
                  <a:srgbClr val="1D4251"/>
                </a:solidFill>
                <a:cs typeface="+mn-ea"/>
                <a:sym typeface="+mn-lt"/>
              </a:rPr>
              <a:t>đồ</a:t>
            </a:r>
            <a:r>
              <a:rPr lang="en-US" altLang="zh-CN" sz="2400" b="1" dirty="0">
                <a:solidFill>
                  <a:srgbClr val="1D4251"/>
                </a:solidFill>
                <a:cs typeface="+mn-ea"/>
                <a:sym typeface="+mn-lt"/>
              </a:rPr>
              <a:t> </a:t>
            </a:r>
            <a:r>
              <a:rPr lang="en-US" altLang="zh-CN" sz="2400" b="1" dirty="0" err="1">
                <a:solidFill>
                  <a:srgbClr val="1D4251"/>
                </a:solidFill>
                <a:cs typeface="+mn-ea"/>
                <a:sym typeface="+mn-lt"/>
              </a:rPr>
              <a:t>hoạt</a:t>
            </a:r>
            <a:r>
              <a:rPr lang="en-US" altLang="zh-CN" sz="2400" b="1" dirty="0">
                <a:solidFill>
                  <a:srgbClr val="1D4251"/>
                </a:solidFill>
                <a:cs typeface="+mn-ea"/>
                <a:sym typeface="+mn-lt"/>
              </a:rPr>
              <a:t> </a:t>
            </a:r>
            <a:r>
              <a:rPr lang="en-US" altLang="zh-CN" sz="2400" b="1" dirty="0" err="1">
                <a:solidFill>
                  <a:srgbClr val="1D4251"/>
                </a:solidFill>
                <a:cs typeface="+mn-ea"/>
                <a:sym typeface="+mn-lt"/>
              </a:rPr>
              <a:t>động</a:t>
            </a:r>
            <a:endParaRPr lang="zh-CN" altLang="en-US" sz="2400" b="1" dirty="0">
              <a:solidFill>
                <a:srgbClr val="1D4251"/>
              </a:solidFill>
              <a:cs typeface="+mn-ea"/>
              <a:sym typeface="+mn-lt"/>
            </a:endParaRPr>
          </a:p>
        </p:txBody>
      </p:sp>
      <p:sp>
        <p:nvSpPr>
          <p:cNvPr id="11" name="矩形 3"/>
          <p:cNvSpPr/>
          <p:nvPr/>
        </p:nvSpPr>
        <p:spPr>
          <a:xfrm>
            <a:off x="1281325" y="790893"/>
            <a:ext cx="3044423" cy="400110"/>
          </a:xfrm>
          <a:prstGeom prst="rect">
            <a:avLst/>
          </a:prstGeom>
        </p:spPr>
        <p:txBody>
          <a:bodyPr wrap="none">
            <a:spAutoFit/>
          </a:bodyPr>
          <a:lstStyle/>
          <a:p>
            <a:pPr algn="ctr"/>
            <a:r>
              <a:rPr lang="en-US" altLang="zh-CN" sz="2000" b="1" dirty="0" err="1">
                <a:solidFill>
                  <a:srgbClr val="1D4251"/>
                </a:solidFill>
                <a:cs typeface="+mn-ea"/>
                <a:sym typeface="+mn-lt"/>
              </a:rPr>
              <a:t>Biểu</a:t>
            </a:r>
            <a:r>
              <a:rPr lang="en-US" altLang="zh-CN" sz="2000" b="1" dirty="0">
                <a:solidFill>
                  <a:srgbClr val="1D4251"/>
                </a:solidFill>
                <a:cs typeface="+mn-ea"/>
                <a:sym typeface="+mn-lt"/>
              </a:rPr>
              <a:t> </a:t>
            </a:r>
            <a:r>
              <a:rPr lang="en-US" altLang="zh-CN" sz="2000" b="1" dirty="0" err="1">
                <a:solidFill>
                  <a:srgbClr val="1D4251"/>
                </a:solidFill>
                <a:cs typeface="+mn-ea"/>
                <a:sym typeface="+mn-lt"/>
              </a:rPr>
              <a:t>đồ</a:t>
            </a:r>
            <a:r>
              <a:rPr lang="en-US" altLang="zh-CN" sz="2000" b="1" dirty="0">
                <a:solidFill>
                  <a:srgbClr val="1D4251"/>
                </a:solidFill>
                <a:cs typeface="+mn-ea"/>
                <a:sym typeface="+mn-lt"/>
              </a:rPr>
              <a:t> use case </a:t>
            </a:r>
            <a:r>
              <a:rPr lang="en-US" altLang="zh-CN" sz="2000" b="1" dirty="0" err="1">
                <a:solidFill>
                  <a:srgbClr val="1D4251"/>
                </a:solidFill>
                <a:cs typeface="+mn-ea"/>
                <a:sym typeface="+mn-lt"/>
              </a:rPr>
              <a:t>tổng</a:t>
            </a:r>
            <a:r>
              <a:rPr lang="en-US" altLang="zh-CN" sz="2000" b="1" dirty="0">
                <a:solidFill>
                  <a:srgbClr val="1D4251"/>
                </a:solidFill>
                <a:cs typeface="+mn-ea"/>
                <a:sym typeface="+mn-lt"/>
              </a:rPr>
              <a:t> </a:t>
            </a:r>
            <a:r>
              <a:rPr lang="en-US" altLang="zh-CN" sz="2000" b="1" dirty="0" err="1">
                <a:solidFill>
                  <a:srgbClr val="1D4251"/>
                </a:solidFill>
                <a:cs typeface="+mn-ea"/>
                <a:sym typeface="+mn-lt"/>
              </a:rPr>
              <a:t>quát</a:t>
            </a:r>
            <a:endParaRPr lang="zh-CN" altLang="en-US" sz="2000" b="1" dirty="0">
              <a:solidFill>
                <a:srgbClr val="1D4251"/>
              </a:solidFill>
              <a:cs typeface="+mn-ea"/>
              <a:sym typeface="+mn-lt"/>
            </a:endParaRPr>
          </a:p>
        </p:txBody>
      </p:sp>
      <p:pic>
        <p:nvPicPr>
          <p:cNvPr id="2" name="Hình ảnh 1" descr="Ảnh có chứa văn bản, biểu đồ, hàng, ảnh chụp màn hình&#10;&#10;Mô tả được tạo tự động">
            <a:extLst>
              <a:ext uri="{FF2B5EF4-FFF2-40B4-BE49-F238E27FC236}">
                <a16:creationId xmlns:a16="http://schemas.microsoft.com/office/drawing/2014/main" id="{C601DB48-3BC9-02E9-7E6E-23256844FD9B}"/>
              </a:ext>
            </a:extLst>
          </p:cNvPr>
          <p:cNvPicPr>
            <a:picLocks noChangeAspect="1"/>
          </p:cNvPicPr>
          <p:nvPr/>
        </p:nvPicPr>
        <p:blipFill>
          <a:blip r:embed="rId3"/>
          <a:stretch>
            <a:fillRect/>
          </a:stretch>
        </p:blipFill>
        <p:spPr>
          <a:xfrm>
            <a:off x="2346037" y="1325366"/>
            <a:ext cx="6991928" cy="5177034"/>
          </a:xfrm>
          <a:prstGeom prst="rect">
            <a:avLst/>
          </a:prstGeom>
        </p:spPr>
      </p:pic>
    </p:spTree>
    <p:extLst>
      <p:ext uri="{BB962C8B-B14F-4D97-AF65-F5344CB8AC3E}">
        <p14:creationId xmlns:p14="http://schemas.microsoft.com/office/powerpoint/2010/main" val="17113365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5">
            <a:extLst>
              <a:ext uri="{FF2B5EF4-FFF2-40B4-BE49-F238E27FC236}">
                <a16:creationId xmlns:a16="http://schemas.microsoft.com/office/drawing/2014/main" id="{6525C931-F77B-27AD-F9A1-20FB44855855}"/>
              </a:ext>
            </a:extLst>
          </p:cNvPr>
          <p:cNvSpPr/>
          <p:nvPr/>
        </p:nvSpPr>
        <p:spPr>
          <a:xfrm>
            <a:off x="0" y="-11299"/>
            <a:ext cx="12193201" cy="1014614"/>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cxnSp>
        <p:nvCxnSpPr>
          <p:cNvPr id="4" name="直接连接符 5">
            <a:extLst>
              <a:ext uri="{FF2B5EF4-FFF2-40B4-BE49-F238E27FC236}">
                <a16:creationId xmlns:a16="http://schemas.microsoft.com/office/drawing/2014/main" id="{E3675501-9B9D-2768-50F9-6A135A7333CB}"/>
              </a:ext>
            </a:extLst>
          </p:cNvPr>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3">
            <a:extLst>
              <a:ext uri="{FF2B5EF4-FFF2-40B4-BE49-F238E27FC236}">
                <a16:creationId xmlns:a16="http://schemas.microsoft.com/office/drawing/2014/main" id="{D6131A45-5609-2807-2B64-A5F9A7815596}"/>
              </a:ext>
            </a:extLst>
          </p:cNvPr>
          <p:cNvSpPr/>
          <p:nvPr/>
        </p:nvSpPr>
        <p:spPr>
          <a:xfrm>
            <a:off x="3866782" y="161936"/>
            <a:ext cx="3948068" cy="523220"/>
          </a:xfrm>
          <a:prstGeom prst="rect">
            <a:avLst/>
          </a:prstGeom>
        </p:spPr>
        <p:txBody>
          <a:bodyPr wrap="none">
            <a:spAutoFit/>
          </a:bodyPr>
          <a:lstStyle/>
          <a:p>
            <a:pPr algn="ctr"/>
            <a:r>
              <a:rPr lang="en-US" altLang="zh-CN" sz="2800" b="1" dirty="0" err="1">
                <a:solidFill>
                  <a:schemeClr val="bg1"/>
                </a:solidFill>
                <a:cs typeface="+mn-ea"/>
                <a:sym typeface="+mn-lt"/>
              </a:rPr>
              <a:t>Một</a:t>
            </a:r>
            <a:r>
              <a:rPr lang="en-US" altLang="zh-CN" sz="2800" b="1" dirty="0">
                <a:solidFill>
                  <a:schemeClr val="bg1"/>
                </a:solidFill>
                <a:cs typeface="+mn-ea"/>
                <a:sym typeface="+mn-lt"/>
              </a:rPr>
              <a:t> </a:t>
            </a:r>
            <a:r>
              <a:rPr lang="en-US" altLang="zh-CN" sz="2800" b="1" dirty="0" err="1">
                <a:solidFill>
                  <a:schemeClr val="bg1"/>
                </a:solidFill>
                <a:cs typeface="+mn-ea"/>
                <a:sym typeface="+mn-lt"/>
              </a:rPr>
              <a:t>vài</a:t>
            </a:r>
            <a:r>
              <a:rPr lang="en-US" altLang="zh-CN" sz="2800" b="1" dirty="0">
                <a:solidFill>
                  <a:schemeClr val="bg1"/>
                </a:solidFill>
                <a:cs typeface="+mn-ea"/>
                <a:sym typeface="+mn-lt"/>
              </a:rPr>
              <a:t> </a:t>
            </a:r>
            <a:r>
              <a:rPr lang="en-US" altLang="zh-CN" sz="2800" b="1" dirty="0" err="1">
                <a:solidFill>
                  <a:schemeClr val="bg1"/>
                </a:solidFill>
                <a:cs typeface="+mn-ea"/>
                <a:sym typeface="+mn-lt"/>
              </a:rPr>
              <a:t>chức</a:t>
            </a:r>
            <a:r>
              <a:rPr lang="en-US" altLang="zh-CN" sz="2800" b="1" dirty="0">
                <a:solidFill>
                  <a:schemeClr val="bg1"/>
                </a:solidFill>
                <a:cs typeface="+mn-ea"/>
                <a:sym typeface="+mn-lt"/>
              </a:rPr>
              <a:t> </a:t>
            </a:r>
            <a:r>
              <a:rPr lang="en-US" altLang="zh-CN" sz="2800" b="1" dirty="0" err="1">
                <a:solidFill>
                  <a:schemeClr val="bg1"/>
                </a:solidFill>
                <a:cs typeface="+mn-ea"/>
                <a:sym typeface="+mn-lt"/>
              </a:rPr>
              <a:t>năng</a:t>
            </a:r>
            <a:r>
              <a:rPr lang="en-US" altLang="zh-CN" sz="2800" b="1" dirty="0">
                <a:solidFill>
                  <a:schemeClr val="bg1"/>
                </a:solidFill>
                <a:cs typeface="+mn-ea"/>
                <a:sym typeface="+mn-lt"/>
              </a:rPr>
              <a:t> </a:t>
            </a:r>
            <a:r>
              <a:rPr lang="en-US" altLang="zh-CN" sz="2800" b="1" dirty="0" err="1">
                <a:solidFill>
                  <a:schemeClr val="bg1"/>
                </a:solidFill>
                <a:cs typeface="+mn-ea"/>
                <a:sym typeface="+mn-lt"/>
              </a:rPr>
              <a:t>chính</a:t>
            </a:r>
            <a:r>
              <a:rPr lang="en-US" altLang="zh-CN" sz="2800" b="1" dirty="0">
                <a:solidFill>
                  <a:schemeClr val="bg1"/>
                </a:solidFill>
                <a:cs typeface="+mn-ea"/>
                <a:sym typeface="+mn-lt"/>
              </a:rPr>
              <a:t>:	</a:t>
            </a:r>
            <a:endParaRPr lang="zh-CN" altLang="en-US" sz="2800" b="1" dirty="0">
              <a:solidFill>
                <a:schemeClr val="bg1"/>
              </a:solidFill>
              <a:cs typeface="+mn-ea"/>
              <a:sym typeface="+mn-lt"/>
            </a:endParaRPr>
          </a:p>
        </p:txBody>
      </p:sp>
      <p:cxnSp>
        <p:nvCxnSpPr>
          <p:cNvPr id="12" name="Đường nối Thẳng 11">
            <a:extLst>
              <a:ext uri="{FF2B5EF4-FFF2-40B4-BE49-F238E27FC236}">
                <a16:creationId xmlns:a16="http://schemas.microsoft.com/office/drawing/2014/main" id="{6CC64A41-75C3-F5FB-5917-5F44B68C94B4}"/>
              </a:ext>
            </a:extLst>
          </p:cNvPr>
          <p:cNvCxnSpPr/>
          <p:nvPr/>
        </p:nvCxnSpPr>
        <p:spPr>
          <a:xfrm>
            <a:off x="4258573" y="1779960"/>
            <a:ext cx="0" cy="44771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矩形 3">
            <a:extLst>
              <a:ext uri="{FF2B5EF4-FFF2-40B4-BE49-F238E27FC236}">
                <a16:creationId xmlns:a16="http://schemas.microsoft.com/office/drawing/2014/main" id="{CD1D31E7-F086-A8BC-4267-F363740FF471}"/>
              </a:ext>
            </a:extLst>
          </p:cNvPr>
          <p:cNvSpPr/>
          <p:nvPr/>
        </p:nvSpPr>
        <p:spPr>
          <a:xfrm>
            <a:off x="262505" y="1318410"/>
            <a:ext cx="1111202" cy="461665"/>
          </a:xfrm>
          <a:prstGeom prst="rect">
            <a:avLst/>
          </a:prstGeom>
        </p:spPr>
        <p:txBody>
          <a:bodyPr wrap="none">
            <a:spAutoFit/>
          </a:bodyPr>
          <a:lstStyle/>
          <a:p>
            <a:pPr algn="ctr"/>
            <a:r>
              <a:rPr lang="en-US" altLang="zh-CN" sz="2400" b="1" dirty="0">
                <a:solidFill>
                  <a:srgbClr val="1D4251"/>
                </a:solidFill>
                <a:cs typeface="+mn-ea"/>
                <a:sym typeface="+mn-lt"/>
              </a:rPr>
              <a:t>Admin:</a:t>
            </a:r>
          </a:p>
        </p:txBody>
      </p:sp>
      <p:sp>
        <p:nvSpPr>
          <p:cNvPr id="15" name="矩形 3">
            <a:extLst>
              <a:ext uri="{FF2B5EF4-FFF2-40B4-BE49-F238E27FC236}">
                <a16:creationId xmlns:a16="http://schemas.microsoft.com/office/drawing/2014/main" id="{AEC38E5D-5225-81B8-8808-2578FD3CAE73}"/>
              </a:ext>
            </a:extLst>
          </p:cNvPr>
          <p:cNvSpPr/>
          <p:nvPr/>
        </p:nvSpPr>
        <p:spPr>
          <a:xfrm>
            <a:off x="276535" y="1863305"/>
            <a:ext cx="2316403" cy="1200329"/>
          </a:xfrm>
          <a:prstGeom prst="rect">
            <a:avLst/>
          </a:prstGeom>
        </p:spPr>
        <p:txBody>
          <a:bodyPr wrap="none">
            <a:spAutoFit/>
          </a:bodyPr>
          <a:lstStyle/>
          <a:p>
            <a:pPr marL="342900" indent="-342900" algn="ctr">
              <a:buFont typeface="Arial" panose="020B0604020202020204" pitchFamily="34" charset="0"/>
              <a:buChar char="•"/>
            </a:pPr>
            <a:r>
              <a:rPr lang="en-US" altLang="zh-CN" b="1" dirty="0" err="1">
                <a:solidFill>
                  <a:srgbClr val="1D4251"/>
                </a:solidFill>
                <a:cs typeface="+mn-ea"/>
                <a:sym typeface="+mn-lt"/>
              </a:rPr>
              <a:t>Quản</a:t>
            </a:r>
            <a:r>
              <a:rPr lang="en-US" altLang="zh-CN" b="1" dirty="0">
                <a:solidFill>
                  <a:srgbClr val="1D4251"/>
                </a:solidFill>
                <a:cs typeface="+mn-ea"/>
                <a:sym typeface="+mn-lt"/>
              </a:rPr>
              <a:t> </a:t>
            </a:r>
            <a:r>
              <a:rPr lang="en-US" altLang="zh-CN" b="1" dirty="0" err="1">
                <a:solidFill>
                  <a:srgbClr val="1D4251"/>
                </a:solidFill>
                <a:cs typeface="+mn-ea"/>
                <a:sym typeface="+mn-lt"/>
              </a:rPr>
              <a:t>lý</a:t>
            </a:r>
            <a:r>
              <a:rPr lang="en-US" altLang="zh-CN" b="1" dirty="0">
                <a:solidFill>
                  <a:srgbClr val="1D4251"/>
                </a:solidFill>
                <a:cs typeface="+mn-ea"/>
                <a:sym typeface="+mn-lt"/>
              </a:rPr>
              <a:t> </a:t>
            </a:r>
            <a:r>
              <a:rPr lang="en-US" altLang="zh-CN" b="1" dirty="0" err="1">
                <a:solidFill>
                  <a:srgbClr val="1D4251"/>
                </a:solidFill>
                <a:cs typeface="+mn-ea"/>
                <a:sym typeface="+mn-lt"/>
              </a:rPr>
              <a:t>đặt</a:t>
            </a:r>
            <a:r>
              <a:rPr lang="en-US" altLang="zh-CN" b="1" dirty="0">
                <a:solidFill>
                  <a:srgbClr val="1D4251"/>
                </a:solidFill>
                <a:cs typeface="+mn-ea"/>
                <a:sym typeface="+mn-lt"/>
              </a:rPr>
              <a:t> </a:t>
            </a:r>
            <a:r>
              <a:rPr lang="en-US" altLang="zh-CN" b="1" dirty="0" err="1">
                <a:solidFill>
                  <a:srgbClr val="1D4251"/>
                </a:solidFill>
                <a:cs typeface="+mn-ea"/>
                <a:sym typeface="+mn-lt"/>
              </a:rPr>
              <a:t>phòng</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Quản</a:t>
            </a:r>
            <a:r>
              <a:rPr lang="en-US" altLang="zh-CN" b="1" dirty="0">
                <a:solidFill>
                  <a:srgbClr val="1D4251"/>
                </a:solidFill>
                <a:cs typeface="+mn-ea"/>
                <a:sym typeface="+mn-lt"/>
              </a:rPr>
              <a:t> </a:t>
            </a:r>
            <a:r>
              <a:rPr lang="en-US" altLang="zh-CN" b="1" dirty="0" err="1">
                <a:solidFill>
                  <a:srgbClr val="1D4251"/>
                </a:solidFill>
                <a:cs typeface="+mn-ea"/>
                <a:sym typeface="+mn-lt"/>
              </a:rPr>
              <a:t>lý</a:t>
            </a:r>
            <a:r>
              <a:rPr lang="en-US" altLang="zh-CN" b="1" dirty="0">
                <a:solidFill>
                  <a:srgbClr val="1D4251"/>
                </a:solidFill>
                <a:cs typeface="+mn-ea"/>
                <a:sym typeface="+mn-lt"/>
              </a:rPr>
              <a:t> </a:t>
            </a:r>
            <a:r>
              <a:rPr lang="en-US" altLang="zh-CN" b="1" dirty="0" err="1">
                <a:solidFill>
                  <a:srgbClr val="1D4251"/>
                </a:solidFill>
                <a:cs typeface="+mn-ea"/>
                <a:sym typeface="+mn-lt"/>
              </a:rPr>
              <a:t>phòng</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Quả</a:t>
            </a:r>
            <a:r>
              <a:rPr lang="en-US" altLang="zh-CN" b="1" dirty="0">
                <a:solidFill>
                  <a:srgbClr val="1D4251"/>
                </a:solidFill>
                <a:cs typeface="+mn-ea"/>
                <a:sym typeface="+mn-lt"/>
              </a:rPr>
              <a:t> </a:t>
            </a:r>
            <a:r>
              <a:rPr lang="en-US" altLang="zh-CN" b="1" dirty="0" err="1">
                <a:solidFill>
                  <a:srgbClr val="1D4251"/>
                </a:solidFill>
                <a:cs typeface="+mn-ea"/>
                <a:sym typeface="+mn-lt"/>
              </a:rPr>
              <a:t>lý</a:t>
            </a:r>
            <a:r>
              <a:rPr lang="en-US" altLang="zh-CN" b="1" dirty="0">
                <a:solidFill>
                  <a:srgbClr val="1D4251"/>
                </a:solidFill>
                <a:cs typeface="+mn-ea"/>
                <a:sym typeface="+mn-lt"/>
              </a:rPr>
              <a:t> </a:t>
            </a:r>
            <a:r>
              <a:rPr lang="en-US" altLang="zh-CN" b="1" dirty="0" err="1">
                <a:solidFill>
                  <a:srgbClr val="1D4251"/>
                </a:solidFill>
                <a:cs typeface="+mn-ea"/>
                <a:sym typeface="+mn-lt"/>
              </a:rPr>
              <a:t>phản</a:t>
            </a:r>
            <a:r>
              <a:rPr lang="en-US" altLang="zh-CN" b="1" dirty="0">
                <a:solidFill>
                  <a:srgbClr val="1D4251"/>
                </a:solidFill>
                <a:cs typeface="+mn-ea"/>
                <a:sym typeface="+mn-lt"/>
              </a:rPr>
              <a:t> </a:t>
            </a:r>
            <a:r>
              <a:rPr lang="en-US" altLang="zh-CN" b="1" dirty="0" err="1">
                <a:solidFill>
                  <a:srgbClr val="1D4251"/>
                </a:solidFill>
                <a:cs typeface="+mn-ea"/>
                <a:sym typeface="+mn-lt"/>
              </a:rPr>
              <a:t>hồi</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Thiết</a:t>
            </a:r>
            <a:r>
              <a:rPr lang="en-US" altLang="zh-CN" b="1" dirty="0">
                <a:solidFill>
                  <a:srgbClr val="1D4251"/>
                </a:solidFill>
                <a:cs typeface="+mn-ea"/>
                <a:sym typeface="+mn-lt"/>
              </a:rPr>
              <a:t> </a:t>
            </a:r>
            <a:r>
              <a:rPr lang="en-US" altLang="zh-CN" b="1" dirty="0" err="1">
                <a:solidFill>
                  <a:srgbClr val="1D4251"/>
                </a:solidFill>
                <a:cs typeface="+mn-ea"/>
                <a:sym typeface="+mn-lt"/>
              </a:rPr>
              <a:t>lập</a:t>
            </a:r>
            <a:r>
              <a:rPr lang="en-US" altLang="zh-CN" b="1" dirty="0">
                <a:solidFill>
                  <a:srgbClr val="1D4251"/>
                </a:solidFill>
                <a:cs typeface="+mn-ea"/>
                <a:sym typeface="+mn-lt"/>
              </a:rPr>
              <a:t> </a:t>
            </a:r>
            <a:r>
              <a:rPr lang="en-US" altLang="zh-CN" b="1" dirty="0" err="1">
                <a:solidFill>
                  <a:srgbClr val="1D4251"/>
                </a:solidFill>
                <a:cs typeface="+mn-ea"/>
                <a:sym typeface="+mn-lt"/>
              </a:rPr>
              <a:t>thông</a:t>
            </a:r>
            <a:r>
              <a:rPr lang="en-US" altLang="zh-CN" b="1" dirty="0">
                <a:solidFill>
                  <a:srgbClr val="1D4251"/>
                </a:solidFill>
                <a:cs typeface="+mn-ea"/>
                <a:sym typeface="+mn-lt"/>
              </a:rPr>
              <a:t> tin</a:t>
            </a:r>
          </a:p>
        </p:txBody>
      </p:sp>
      <p:sp>
        <p:nvSpPr>
          <p:cNvPr id="16" name="矩形 3">
            <a:extLst>
              <a:ext uri="{FF2B5EF4-FFF2-40B4-BE49-F238E27FC236}">
                <a16:creationId xmlns:a16="http://schemas.microsoft.com/office/drawing/2014/main" id="{7A93349E-700E-E1C7-D99E-C05EDD023E1D}"/>
              </a:ext>
            </a:extLst>
          </p:cNvPr>
          <p:cNvSpPr/>
          <p:nvPr/>
        </p:nvSpPr>
        <p:spPr>
          <a:xfrm>
            <a:off x="276535" y="3431767"/>
            <a:ext cx="1745992" cy="461665"/>
          </a:xfrm>
          <a:prstGeom prst="rect">
            <a:avLst/>
          </a:prstGeom>
        </p:spPr>
        <p:txBody>
          <a:bodyPr wrap="none">
            <a:spAutoFit/>
          </a:bodyPr>
          <a:lstStyle/>
          <a:p>
            <a:r>
              <a:rPr lang="en-US" altLang="zh-CN" sz="2400" b="1" dirty="0" err="1">
                <a:solidFill>
                  <a:srgbClr val="1D4251"/>
                </a:solidFill>
                <a:cs typeface="+mn-ea"/>
                <a:sym typeface="+mn-lt"/>
              </a:rPr>
              <a:t>Khách</a:t>
            </a:r>
            <a:r>
              <a:rPr lang="en-US" altLang="zh-CN" sz="2400" b="1" dirty="0">
                <a:solidFill>
                  <a:srgbClr val="1D4251"/>
                </a:solidFill>
                <a:cs typeface="+mn-ea"/>
                <a:sym typeface="+mn-lt"/>
              </a:rPr>
              <a:t> </a:t>
            </a:r>
            <a:r>
              <a:rPr lang="en-US" altLang="zh-CN" sz="2400" b="1" dirty="0" err="1">
                <a:solidFill>
                  <a:srgbClr val="1D4251"/>
                </a:solidFill>
                <a:cs typeface="+mn-ea"/>
                <a:sym typeface="+mn-lt"/>
              </a:rPr>
              <a:t>hàng</a:t>
            </a:r>
            <a:r>
              <a:rPr lang="en-US" altLang="zh-CN" sz="2400" b="1" dirty="0">
                <a:solidFill>
                  <a:srgbClr val="1D4251"/>
                </a:solidFill>
                <a:cs typeface="+mn-ea"/>
                <a:sym typeface="+mn-lt"/>
              </a:rPr>
              <a:t>:</a:t>
            </a:r>
          </a:p>
        </p:txBody>
      </p:sp>
      <p:sp>
        <p:nvSpPr>
          <p:cNvPr id="17" name="矩形 3">
            <a:extLst>
              <a:ext uri="{FF2B5EF4-FFF2-40B4-BE49-F238E27FC236}">
                <a16:creationId xmlns:a16="http://schemas.microsoft.com/office/drawing/2014/main" id="{9157A8DF-13D0-35D9-2231-211127BC0305}"/>
              </a:ext>
            </a:extLst>
          </p:cNvPr>
          <p:cNvSpPr/>
          <p:nvPr/>
        </p:nvSpPr>
        <p:spPr>
          <a:xfrm>
            <a:off x="276535" y="3968151"/>
            <a:ext cx="2598275" cy="1200329"/>
          </a:xfrm>
          <a:prstGeom prst="rect">
            <a:avLst/>
          </a:prstGeom>
        </p:spPr>
        <p:txBody>
          <a:bodyPr wrap="none">
            <a:spAutoFit/>
          </a:bodyPr>
          <a:lstStyle/>
          <a:p>
            <a:pPr marL="342900" indent="-342900">
              <a:buFont typeface="Arial" panose="020B0604020202020204" pitchFamily="34" charset="0"/>
              <a:buChar char="•"/>
            </a:pPr>
            <a:r>
              <a:rPr lang="en-US" altLang="zh-CN" b="1" dirty="0" err="1">
                <a:solidFill>
                  <a:srgbClr val="1D4251"/>
                </a:solidFill>
                <a:cs typeface="+mn-ea"/>
                <a:sym typeface="+mn-lt"/>
              </a:rPr>
              <a:t>Đăng</a:t>
            </a:r>
            <a:r>
              <a:rPr lang="en-US" altLang="zh-CN" b="1" dirty="0">
                <a:solidFill>
                  <a:srgbClr val="1D4251"/>
                </a:solidFill>
                <a:cs typeface="+mn-ea"/>
                <a:sym typeface="+mn-lt"/>
              </a:rPr>
              <a:t> </a:t>
            </a:r>
            <a:r>
              <a:rPr lang="en-US" altLang="zh-CN" b="1" dirty="0" err="1">
                <a:solidFill>
                  <a:srgbClr val="1D4251"/>
                </a:solidFill>
                <a:cs typeface="+mn-ea"/>
                <a:sym typeface="+mn-lt"/>
              </a:rPr>
              <a:t>nhập</a:t>
            </a:r>
            <a:r>
              <a:rPr lang="en-US" altLang="zh-CN" b="1" dirty="0">
                <a:solidFill>
                  <a:srgbClr val="1D4251"/>
                </a:solidFill>
                <a:cs typeface="+mn-ea"/>
                <a:sym typeface="+mn-lt"/>
              </a:rPr>
              <a:t>/</a:t>
            </a:r>
            <a:r>
              <a:rPr lang="en-US" altLang="zh-CN" b="1" dirty="0" err="1">
                <a:solidFill>
                  <a:srgbClr val="1D4251"/>
                </a:solidFill>
                <a:cs typeface="+mn-ea"/>
                <a:sym typeface="+mn-lt"/>
              </a:rPr>
              <a:t>đăng</a:t>
            </a:r>
            <a:r>
              <a:rPr lang="en-US" altLang="zh-CN" b="1" dirty="0">
                <a:solidFill>
                  <a:srgbClr val="1D4251"/>
                </a:solidFill>
                <a:cs typeface="+mn-ea"/>
                <a:sym typeface="+mn-lt"/>
              </a:rPr>
              <a:t> </a:t>
            </a:r>
            <a:r>
              <a:rPr lang="en-US" altLang="zh-CN" b="1" dirty="0" err="1">
                <a:solidFill>
                  <a:srgbClr val="1D4251"/>
                </a:solidFill>
                <a:cs typeface="+mn-ea"/>
                <a:sym typeface="+mn-lt"/>
              </a:rPr>
              <a:t>ký</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Quản</a:t>
            </a:r>
            <a:r>
              <a:rPr lang="en-US" altLang="zh-CN" b="1" dirty="0">
                <a:solidFill>
                  <a:srgbClr val="1D4251"/>
                </a:solidFill>
                <a:cs typeface="+mn-ea"/>
                <a:sym typeface="+mn-lt"/>
              </a:rPr>
              <a:t> </a:t>
            </a:r>
            <a:r>
              <a:rPr lang="en-US" altLang="zh-CN" b="1" dirty="0" err="1">
                <a:solidFill>
                  <a:srgbClr val="1D4251"/>
                </a:solidFill>
                <a:cs typeface="+mn-ea"/>
                <a:sym typeface="+mn-lt"/>
              </a:rPr>
              <a:t>lý</a:t>
            </a:r>
            <a:r>
              <a:rPr lang="en-US" altLang="zh-CN" b="1" dirty="0">
                <a:solidFill>
                  <a:srgbClr val="1D4251"/>
                </a:solidFill>
                <a:cs typeface="+mn-ea"/>
                <a:sym typeface="+mn-lt"/>
              </a:rPr>
              <a:t> </a:t>
            </a:r>
            <a:r>
              <a:rPr lang="en-US" altLang="zh-CN" b="1" dirty="0" err="1">
                <a:solidFill>
                  <a:srgbClr val="1D4251"/>
                </a:solidFill>
                <a:cs typeface="+mn-ea"/>
                <a:sym typeface="+mn-lt"/>
              </a:rPr>
              <a:t>phòng</a:t>
            </a:r>
            <a:r>
              <a:rPr lang="en-US" altLang="zh-CN" b="1" dirty="0">
                <a:solidFill>
                  <a:srgbClr val="1D4251"/>
                </a:solidFill>
                <a:cs typeface="+mn-ea"/>
                <a:sym typeface="+mn-lt"/>
              </a:rPr>
              <a:t> </a:t>
            </a:r>
            <a:r>
              <a:rPr lang="en-US" altLang="zh-CN" b="1" dirty="0" err="1">
                <a:solidFill>
                  <a:srgbClr val="1D4251"/>
                </a:solidFill>
                <a:cs typeface="+mn-ea"/>
                <a:sym typeface="+mn-lt"/>
              </a:rPr>
              <a:t>đã</a:t>
            </a:r>
            <a:r>
              <a:rPr lang="en-US" altLang="zh-CN" b="1" dirty="0">
                <a:solidFill>
                  <a:srgbClr val="1D4251"/>
                </a:solidFill>
                <a:cs typeface="+mn-ea"/>
                <a:sym typeface="+mn-lt"/>
              </a:rPr>
              <a:t> </a:t>
            </a:r>
            <a:r>
              <a:rPr lang="en-US" altLang="zh-CN" b="1" dirty="0" err="1">
                <a:solidFill>
                  <a:srgbClr val="1D4251"/>
                </a:solidFill>
                <a:cs typeface="+mn-ea"/>
                <a:sym typeface="+mn-lt"/>
              </a:rPr>
              <a:t>đặt</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Đặt</a:t>
            </a:r>
            <a:r>
              <a:rPr lang="en-US" altLang="zh-CN" b="1" dirty="0">
                <a:solidFill>
                  <a:srgbClr val="1D4251"/>
                </a:solidFill>
                <a:cs typeface="+mn-ea"/>
                <a:sym typeface="+mn-lt"/>
              </a:rPr>
              <a:t> </a:t>
            </a:r>
            <a:r>
              <a:rPr lang="en-US" altLang="zh-CN" b="1" dirty="0" err="1">
                <a:solidFill>
                  <a:srgbClr val="1D4251"/>
                </a:solidFill>
                <a:cs typeface="+mn-ea"/>
                <a:sym typeface="+mn-lt"/>
              </a:rPr>
              <a:t>phòng</a:t>
            </a:r>
            <a:endParaRPr lang="en-US" altLang="zh-CN" b="1" dirty="0">
              <a:solidFill>
                <a:srgbClr val="1D4251"/>
              </a:solidFill>
              <a:cs typeface="+mn-ea"/>
              <a:sym typeface="+mn-lt"/>
            </a:endParaRPr>
          </a:p>
          <a:p>
            <a:pPr marL="342900" indent="-342900">
              <a:buFont typeface="Arial" panose="020B0604020202020204" pitchFamily="34" charset="0"/>
              <a:buChar char="•"/>
            </a:pPr>
            <a:r>
              <a:rPr lang="en-US" altLang="zh-CN" b="1" dirty="0" err="1">
                <a:solidFill>
                  <a:srgbClr val="1D4251"/>
                </a:solidFill>
                <a:cs typeface="+mn-ea"/>
                <a:sym typeface="+mn-lt"/>
              </a:rPr>
              <a:t>Phản</a:t>
            </a:r>
            <a:r>
              <a:rPr lang="en-US" altLang="zh-CN" b="1" dirty="0">
                <a:solidFill>
                  <a:srgbClr val="1D4251"/>
                </a:solidFill>
                <a:cs typeface="+mn-ea"/>
                <a:sym typeface="+mn-lt"/>
              </a:rPr>
              <a:t> </a:t>
            </a:r>
            <a:r>
              <a:rPr lang="en-US" altLang="zh-CN" b="1" dirty="0" err="1">
                <a:solidFill>
                  <a:srgbClr val="1D4251"/>
                </a:solidFill>
                <a:cs typeface="+mn-ea"/>
                <a:sym typeface="+mn-lt"/>
              </a:rPr>
              <a:t>hồi</a:t>
            </a:r>
            <a:endParaRPr lang="en-US" altLang="zh-CN" b="1" dirty="0">
              <a:solidFill>
                <a:srgbClr val="1D4251"/>
              </a:solidFill>
              <a:cs typeface="+mn-ea"/>
              <a:sym typeface="+mn-lt"/>
            </a:endParaRPr>
          </a:p>
        </p:txBody>
      </p:sp>
      <p:pic>
        <p:nvPicPr>
          <p:cNvPr id="19" name="Hình ảnh 18">
            <a:extLst>
              <a:ext uri="{FF2B5EF4-FFF2-40B4-BE49-F238E27FC236}">
                <a16:creationId xmlns:a16="http://schemas.microsoft.com/office/drawing/2014/main" id="{C80CCDB8-4302-DD27-6013-39D9194D5088}"/>
              </a:ext>
            </a:extLst>
          </p:cNvPr>
          <p:cNvPicPr>
            <a:picLocks noChangeAspect="1"/>
          </p:cNvPicPr>
          <p:nvPr/>
        </p:nvPicPr>
        <p:blipFill>
          <a:blip r:embed="rId2"/>
          <a:stretch>
            <a:fillRect/>
          </a:stretch>
        </p:blipFill>
        <p:spPr>
          <a:xfrm>
            <a:off x="5259421" y="1539762"/>
            <a:ext cx="5110855" cy="2192541"/>
          </a:xfrm>
          <a:prstGeom prst="rect">
            <a:avLst/>
          </a:prstGeom>
        </p:spPr>
      </p:pic>
      <p:pic>
        <p:nvPicPr>
          <p:cNvPr id="21" name="Hình ảnh 20">
            <a:extLst>
              <a:ext uri="{FF2B5EF4-FFF2-40B4-BE49-F238E27FC236}">
                <a16:creationId xmlns:a16="http://schemas.microsoft.com/office/drawing/2014/main" id="{DC92AE24-CB54-A04C-2889-0C9D70EE6BA1}"/>
              </a:ext>
            </a:extLst>
          </p:cNvPr>
          <p:cNvPicPr>
            <a:picLocks noChangeAspect="1"/>
          </p:cNvPicPr>
          <p:nvPr/>
        </p:nvPicPr>
        <p:blipFill>
          <a:blip r:embed="rId3"/>
          <a:stretch>
            <a:fillRect/>
          </a:stretch>
        </p:blipFill>
        <p:spPr>
          <a:xfrm>
            <a:off x="5259421" y="3893432"/>
            <a:ext cx="5174981" cy="2578052"/>
          </a:xfrm>
          <a:prstGeom prst="rect">
            <a:avLst/>
          </a:prstGeom>
        </p:spPr>
      </p:pic>
    </p:spTree>
    <p:extLst>
      <p:ext uri="{BB962C8B-B14F-4D97-AF65-F5344CB8AC3E}">
        <p14:creationId xmlns:p14="http://schemas.microsoft.com/office/powerpoint/2010/main" val="215066863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decel="10000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1000" fill="hold"/>
                                        <p:tgtEl>
                                          <p:spTgt spid="10"/>
                                        </p:tgtEl>
                                        <p:attrNameLst>
                                          <p:attrName>ppt_x</p:attrName>
                                        </p:attrNameLst>
                                      </p:cBhvr>
                                      <p:tavLst>
                                        <p:tav tm="0">
                                          <p:val>
                                            <p:strVal val="#ppt_x"/>
                                          </p:val>
                                        </p:tav>
                                        <p:tav tm="100000">
                                          <p:val>
                                            <p:strVal val="#ppt_x"/>
                                          </p:val>
                                        </p:tav>
                                      </p:tavLst>
                                    </p:anim>
                                    <p:anim calcmode="lin" valueType="num">
                                      <p:cBhvr additive="base">
                                        <p:cTn id="19" dur="10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599124" y="2046913"/>
            <a:ext cx="2759923" cy="461665"/>
          </a:xfrm>
          <a:prstGeom prst="rect">
            <a:avLst/>
          </a:prstGeom>
        </p:spPr>
        <p:txBody>
          <a:bodyPr wrap="none">
            <a:spAutoFit/>
          </a:bodyPr>
          <a:lstStyle/>
          <a:p>
            <a:r>
              <a:rPr lang="en-US" altLang="zh-CN" sz="2400" b="1">
                <a:solidFill>
                  <a:schemeClr val="bg1"/>
                </a:solidFill>
                <a:cs typeface="+mn-ea"/>
                <a:sym typeface="+mn-lt"/>
              </a:rPr>
              <a:t>ADD YOUR TITLE</a:t>
            </a:r>
            <a:endParaRPr lang="zh-CN" altLang="en-US" sz="2400" b="1">
              <a:solidFill>
                <a:schemeClr val="bg1"/>
              </a:solidFill>
              <a:cs typeface="+mn-ea"/>
              <a:sym typeface="+mn-lt"/>
            </a:endParaRPr>
          </a:p>
        </p:txBody>
      </p:sp>
      <p:sp>
        <p:nvSpPr>
          <p:cNvPr id="5" name="矩形 4"/>
          <p:cNvSpPr/>
          <p:nvPr/>
        </p:nvSpPr>
        <p:spPr>
          <a:xfrm>
            <a:off x="5533640" y="2842996"/>
            <a:ext cx="5840255" cy="2031325"/>
          </a:xfrm>
          <a:prstGeom prst="rect">
            <a:avLst/>
          </a:prstGeom>
        </p:spPr>
        <p:txBody>
          <a:bodyPr wrap="square">
            <a:spAutoFit/>
          </a:bodyPr>
          <a:lstStyle/>
          <a:p>
            <a:pPr fontAlgn="ctr">
              <a:lnSpc>
                <a:spcPct val="150000"/>
              </a:lnSpc>
            </a:pPr>
            <a:r>
              <a:rPr lang="en-US" altLang="zh-CN" sz="1400">
                <a:solidFill>
                  <a:schemeClr val="bg1"/>
                </a:solidFill>
                <a:cs typeface="+mn-ea"/>
                <a:sym typeface="+mn-lt"/>
              </a:rPr>
              <a:t>click to add your text here click to add your text here click to add your text here click to add your text here</a:t>
            </a:r>
          </a:p>
          <a:p>
            <a:pPr fontAlgn="ctr">
              <a:lnSpc>
                <a:spcPct val="150000"/>
              </a:lnSpc>
            </a:pPr>
            <a:r>
              <a:rPr lang="en-US" altLang="zh-CN" sz="1400">
                <a:solidFill>
                  <a:schemeClr val="bg1"/>
                </a:solidFill>
                <a:cs typeface="+mn-ea"/>
                <a:sym typeface="+mn-lt"/>
              </a:rPr>
              <a:t>click to add your text here click to add your text here click to add your text here click to add your text here</a:t>
            </a:r>
          </a:p>
          <a:p>
            <a:pPr fontAlgn="ctr">
              <a:lnSpc>
                <a:spcPct val="150000"/>
              </a:lnSpc>
            </a:pPr>
            <a:endParaRPr lang="en-US" altLang="zh-CN" sz="1400">
              <a:solidFill>
                <a:schemeClr val="bg1"/>
              </a:solidFill>
              <a:cs typeface="+mn-ea"/>
              <a:sym typeface="+mn-lt"/>
            </a:endParaRPr>
          </a:p>
          <a:p>
            <a:pPr fontAlgn="ctr">
              <a:lnSpc>
                <a:spcPct val="150000"/>
              </a:lnSpc>
            </a:pPr>
            <a:endParaRPr lang="en-US" altLang="zh-CN" sz="1400">
              <a:solidFill>
                <a:schemeClr val="bg1"/>
              </a:solidFill>
              <a:cs typeface="+mn-ea"/>
              <a:sym typeface="+mn-lt"/>
            </a:endParaRP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3"/>
          <p:cNvSpPr/>
          <p:nvPr/>
        </p:nvSpPr>
        <p:spPr>
          <a:xfrm>
            <a:off x="714894" y="526745"/>
            <a:ext cx="2953887" cy="461665"/>
          </a:xfrm>
          <a:prstGeom prst="rect">
            <a:avLst/>
          </a:prstGeom>
        </p:spPr>
        <p:txBody>
          <a:bodyPr wrap="none">
            <a:spAutoFit/>
          </a:bodyPr>
          <a:lstStyle/>
          <a:p>
            <a:pPr algn="ctr"/>
            <a:r>
              <a:rPr lang="en-US" altLang="zh-CN" sz="2400" b="1">
                <a:solidFill>
                  <a:srgbClr val="1D4251"/>
                </a:solidFill>
                <a:cs typeface="+mn-ea"/>
                <a:sym typeface="+mn-lt"/>
              </a:rPr>
              <a:t>Thiết kế cơ sở dữ liệu</a:t>
            </a:r>
            <a:endParaRPr lang="zh-CN" altLang="en-US" sz="2400" b="1">
              <a:solidFill>
                <a:srgbClr val="1D4251"/>
              </a:solidFill>
              <a:cs typeface="+mn-ea"/>
              <a:sym typeface="+mn-lt"/>
            </a:endParaRPr>
          </a:p>
        </p:txBody>
      </p:sp>
      <p:pic>
        <p:nvPicPr>
          <p:cNvPr id="9" name="Picture 8"/>
          <p:cNvPicPr/>
          <p:nvPr/>
        </p:nvPicPr>
        <p:blipFill>
          <a:blip r:embed="rId3"/>
          <a:stretch>
            <a:fillRect/>
          </a:stretch>
        </p:blipFill>
        <p:spPr>
          <a:xfrm>
            <a:off x="1519554" y="1378584"/>
            <a:ext cx="8620126" cy="4834256"/>
          </a:xfrm>
          <a:prstGeom prst="rect">
            <a:avLst/>
          </a:prstGeom>
        </p:spPr>
      </p:pic>
    </p:spTree>
    <p:extLst>
      <p:ext uri="{BB962C8B-B14F-4D97-AF65-F5344CB8AC3E}">
        <p14:creationId xmlns:p14="http://schemas.microsoft.com/office/powerpoint/2010/main" val="1647743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965A4A4-AE7E-45B0-939C-FFFAEC0DD02F}"/>
              </a:ext>
            </a:extLst>
          </p:cNvPr>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7" name="椭圆 6">
            <a:extLst>
              <a:ext uri="{FF2B5EF4-FFF2-40B4-BE49-F238E27FC236}">
                <a16:creationId xmlns:a16="http://schemas.microsoft.com/office/drawing/2014/main" id="{0F35B969-E7E9-4159-A7F1-7A89CD08B871}"/>
              </a:ext>
            </a:extLst>
          </p:cNvPr>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dirty="0">
                <a:solidFill>
                  <a:schemeClr val="bg1"/>
                </a:solidFill>
                <a:cs typeface="+mn-ea"/>
                <a:sym typeface="+mn-lt"/>
              </a:rPr>
              <a:t>03</a:t>
            </a:r>
            <a:endParaRPr lang="zh-CN" altLang="en-US" sz="8000" dirty="0">
              <a:solidFill>
                <a:schemeClr val="bg1"/>
              </a:solidFill>
              <a:cs typeface="+mn-ea"/>
              <a:sym typeface="+mn-lt"/>
            </a:endParaRPr>
          </a:p>
        </p:txBody>
      </p:sp>
      <p:sp>
        <p:nvSpPr>
          <p:cNvPr id="8" name="文本框 7">
            <a:extLst>
              <a:ext uri="{FF2B5EF4-FFF2-40B4-BE49-F238E27FC236}">
                <a16:creationId xmlns:a16="http://schemas.microsoft.com/office/drawing/2014/main" id="{A2B31B88-BE57-490B-82DE-066909155A9B}"/>
              </a:ext>
            </a:extLst>
          </p:cNvPr>
          <p:cNvSpPr txBox="1"/>
          <p:nvPr/>
        </p:nvSpPr>
        <p:spPr>
          <a:xfrm>
            <a:off x="4601984" y="3107571"/>
            <a:ext cx="2988062" cy="923330"/>
          </a:xfrm>
          <a:prstGeom prst="rect">
            <a:avLst/>
          </a:prstGeom>
          <a:noFill/>
        </p:spPr>
        <p:txBody>
          <a:bodyPr wrap="none" rtlCol="0">
            <a:spAutoFit/>
          </a:bodyPr>
          <a:lstStyle/>
          <a:p>
            <a:pPr algn="ctr"/>
            <a:r>
              <a:rPr lang="en-US" altLang="zh-CN" sz="5400" b="1">
                <a:solidFill>
                  <a:schemeClr val="bg1"/>
                </a:solidFill>
                <a:cs typeface="+mn-ea"/>
                <a:sym typeface="+mn-lt"/>
              </a:rPr>
              <a:t>KẾT LUẬN</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4096191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anim calcmode="lin" valueType="num">
                                      <p:cBhvr>
                                        <p:cTn id="21" dur="500" fill="hold"/>
                                        <p:tgtEl>
                                          <p:spTgt spid="8"/>
                                        </p:tgtEl>
                                        <p:attrNameLst>
                                          <p:attrName>ppt_x</p:attrName>
                                        </p:attrNameLst>
                                      </p:cBhvr>
                                      <p:tavLst>
                                        <p:tav tm="0">
                                          <p:val>
                                            <p:fltVal val="0.5"/>
                                          </p:val>
                                        </p:tav>
                                        <p:tav tm="100000">
                                          <p:val>
                                            <p:strVal val="#ppt_x"/>
                                          </p:val>
                                        </p:tav>
                                      </p:tavLst>
                                    </p:anim>
                                    <p:anim calcmode="lin" valueType="num">
                                      <p:cBhvr>
                                        <p:cTn id="22" dur="500" fill="hold"/>
                                        <p:tgtEl>
                                          <p:spTgt spid="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643371" y="783071"/>
            <a:ext cx="243109" cy="0"/>
          </a:xfrm>
          <a:prstGeom prst="line">
            <a:avLst/>
          </a:prstGeom>
          <a:ln w="19050">
            <a:solidFill>
              <a:srgbClr val="F5C700"/>
            </a:solidFill>
          </a:ln>
        </p:spPr>
        <p:style>
          <a:lnRef idx="1">
            <a:schemeClr val="accent1"/>
          </a:lnRef>
          <a:fillRef idx="0">
            <a:schemeClr val="accent1"/>
          </a:fillRef>
          <a:effectRef idx="0">
            <a:schemeClr val="accent1"/>
          </a:effectRef>
          <a:fontRef idx="minor">
            <a:schemeClr val="tx1"/>
          </a:fontRef>
        </p:style>
      </p:cxnSp>
      <p:sp>
        <p:nvSpPr>
          <p:cNvPr id="26" name="矩形 3"/>
          <p:cNvSpPr/>
          <p:nvPr/>
        </p:nvSpPr>
        <p:spPr>
          <a:xfrm>
            <a:off x="1382456" y="5037101"/>
            <a:ext cx="2836506" cy="461665"/>
          </a:xfrm>
          <a:prstGeom prst="rect">
            <a:avLst/>
          </a:prstGeom>
        </p:spPr>
        <p:txBody>
          <a:bodyPr wrap="square">
            <a:spAutoFit/>
          </a:bodyPr>
          <a:lstStyle/>
          <a:p>
            <a:pPr algn="ctr"/>
            <a:r>
              <a:rPr lang="en-US" altLang="zh-CN" sz="2400" b="1">
                <a:solidFill>
                  <a:srgbClr val="1D4251"/>
                </a:solidFill>
                <a:cs typeface="+mn-ea"/>
                <a:sym typeface="+mn-lt"/>
              </a:rPr>
              <a:t>3. Hướng Phát Triển</a:t>
            </a:r>
            <a:endParaRPr lang="zh-CN" altLang="en-US" sz="2400" b="1">
              <a:solidFill>
                <a:srgbClr val="1D4251"/>
              </a:solidFill>
              <a:cs typeface="+mn-ea"/>
              <a:sym typeface="+mn-lt"/>
            </a:endParaRPr>
          </a:p>
        </p:txBody>
      </p:sp>
      <p:sp>
        <p:nvSpPr>
          <p:cNvPr id="27" name="矩形 3"/>
          <p:cNvSpPr/>
          <p:nvPr/>
        </p:nvSpPr>
        <p:spPr>
          <a:xfrm>
            <a:off x="1398663" y="3707805"/>
            <a:ext cx="1519968" cy="461665"/>
          </a:xfrm>
          <a:prstGeom prst="rect">
            <a:avLst/>
          </a:prstGeom>
        </p:spPr>
        <p:txBody>
          <a:bodyPr wrap="none">
            <a:spAutoFit/>
          </a:bodyPr>
          <a:lstStyle/>
          <a:p>
            <a:pPr algn="ctr"/>
            <a:r>
              <a:rPr lang="en-US" altLang="zh-CN" sz="2400" b="1">
                <a:solidFill>
                  <a:srgbClr val="1D4251"/>
                </a:solidFill>
                <a:cs typeface="+mn-ea"/>
                <a:sym typeface="+mn-lt"/>
              </a:rPr>
              <a:t>2. Hạn chế</a:t>
            </a:r>
            <a:endParaRPr lang="zh-CN" altLang="en-US" sz="2400" b="1">
              <a:solidFill>
                <a:srgbClr val="1D4251"/>
              </a:solidFill>
              <a:cs typeface="+mn-ea"/>
              <a:sym typeface="+mn-lt"/>
            </a:endParaRPr>
          </a:p>
        </p:txBody>
      </p:sp>
      <p:sp>
        <p:nvSpPr>
          <p:cNvPr id="10" name="矩形 4"/>
          <p:cNvSpPr/>
          <p:nvPr/>
        </p:nvSpPr>
        <p:spPr bwMode="auto">
          <a:xfrm>
            <a:off x="503065" y="301442"/>
            <a:ext cx="1655581" cy="584775"/>
          </a:xfrm>
          <a:prstGeom prst="rect">
            <a:avLst/>
          </a:prstGeom>
          <a:noFill/>
        </p:spPr>
        <p:txBody>
          <a:bodyPr wrap="none">
            <a:spAutoFit/>
          </a:bodyPr>
          <a:lstStyle/>
          <a:p>
            <a:r>
              <a:rPr lang="en-US" altLang="zh-CN" sz="3200" b="1">
                <a:solidFill>
                  <a:schemeClr val="tx2"/>
                </a:solidFill>
                <a:cs typeface="+mn-ea"/>
                <a:sym typeface="+mn-lt"/>
              </a:rPr>
              <a:t>Kết Luận</a:t>
            </a:r>
            <a:endParaRPr lang="zh-CN" altLang="en-US" sz="3200" b="1">
              <a:solidFill>
                <a:schemeClr val="tx2"/>
              </a:solidFill>
              <a:cs typeface="+mn-ea"/>
              <a:sym typeface="+mn-lt"/>
            </a:endParaRPr>
          </a:p>
        </p:txBody>
      </p:sp>
      <p:sp>
        <p:nvSpPr>
          <p:cNvPr id="3" name="TextBox 2">
            <a:extLst>
              <a:ext uri="{FF2B5EF4-FFF2-40B4-BE49-F238E27FC236}">
                <a16:creationId xmlns:a16="http://schemas.microsoft.com/office/drawing/2014/main" id="{AF07BB11-5E06-7975-031D-3C5648DF52E6}"/>
              </a:ext>
            </a:extLst>
          </p:cNvPr>
          <p:cNvSpPr txBox="1"/>
          <p:nvPr/>
        </p:nvSpPr>
        <p:spPr>
          <a:xfrm>
            <a:off x="1219629" y="1439183"/>
            <a:ext cx="9395927" cy="2400657"/>
          </a:xfrm>
          <a:prstGeom prst="rect">
            <a:avLst/>
          </a:prstGeom>
          <a:noFill/>
        </p:spPr>
        <p:txBody>
          <a:bodyPr wrap="square" rtlCol="0">
            <a:spAutoFit/>
          </a:bodyPr>
          <a:lstStyle/>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Cài đặt chương trình thử nghiệm thành công hệ thống đặt phòng khách sạn.</a:t>
            </a:r>
          </a:p>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Tìm hiểu và học thêm nhiều kiến thức từ ngôn ngữ PHP và sử dụng phpMyadmin cho việc quản trị cơ sở dữ liệu MySQL. </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ủng cố kiến thức liên quan đến lập trình web.</a:t>
            </a: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Xây dựng được website đầy đủ chức năng để có thể đặt phòng và giao diện thân thiện với người dùng.</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en-AS"/>
          </a:p>
        </p:txBody>
      </p:sp>
      <p:sp>
        <p:nvSpPr>
          <p:cNvPr id="4" name="TextBox 3">
            <a:extLst>
              <a:ext uri="{FF2B5EF4-FFF2-40B4-BE49-F238E27FC236}">
                <a16:creationId xmlns:a16="http://schemas.microsoft.com/office/drawing/2014/main" id="{8C1B15B5-6B89-AD48-57F0-C32FC43BB388}"/>
              </a:ext>
            </a:extLst>
          </p:cNvPr>
          <p:cNvSpPr txBox="1"/>
          <p:nvPr/>
        </p:nvSpPr>
        <p:spPr>
          <a:xfrm>
            <a:off x="1219630" y="4173324"/>
            <a:ext cx="9395927" cy="769441"/>
          </a:xfrm>
          <a:prstGeom prst="rect">
            <a:avLst/>
          </a:prstGeom>
          <a:noFill/>
        </p:spPr>
        <p:txBody>
          <a:bodyPr wrap="square" rtlCol="0">
            <a:spAutoFit/>
          </a:bodyPr>
          <a:lstStyle/>
          <a:p>
            <a:pPr marL="285750" indent="-285750">
              <a:buFont typeface="Wingdings" panose="05000000000000000000" pitchFamily="2" charset="2"/>
              <a:buChar char="§"/>
            </a:pPr>
            <a:r>
              <a:rPr lang="vi-VN" sz="2200">
                <a:latin typeface="Calibri" panose="020F0502020204030204" pitchFamily="34" charset="0"/>
                <a:ea typeface="Calibri" panose="020F0502020204030204" pitchFamily="34" charset="0"/>
                <a:cs typeface="Calibri" panose="020F0502020204030204" pitchFamily="34" charset="0"/>
              </a:rPr>
              <a:t>Cơ sở dữ liệu vẫn còn đơn giản, chưa hoàn thiện để đưa vào sử dụng. </a:t>
            </a:r>
            <a:endParaRPr lang="en-US" sz="2200">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sz="2200">
                <a:latin typeface="Calibri" panose="020F0502020204030204" pitchFamily="34" charset="0"/>
                <a:ea typeface="Calibri" panose="020F0502020204030204" pitchFamily="34" charset="0"/>
                <a:cs typeface="Calibri" panose="020F0502020204030204" pitchFamily="34" charset="0"/>
              </a:rPr>
              <a:t>Bảo mật thông tin khách hàng còn khá sơ sài.</a:t>
            </a:r>
          </a:p>
        </p:txBody>
      </p:sp>
      <p:sp>
        <p:nvSpPr>
          <p:cNvPr id="5" name="矩形 3">
            <a:extLst>
              <a:ext uri="{FF2B5EF4-FFF2-40B4-BE49-F238E27FC236}">
                <a16:creationId xmlns:a16="http://schemas.microsoft.com/office/drawing/2014/main" id="{4084FF74-74C2-1C43-7C22-B64EAA84CBD7}"/>
              </a:ext>
            </a:extLst>
          </p:cNvPr>
          <p:cNvSpPr/>
          <p:nvPr/>
        </p:nvSpPr>
        <p:spPr>
          <a:xfrm>
            <a:off x="1009994" y="886217"/>
            <a:ext cx="3581430" cy="461665"/>
          </a:xfrm>
          <a:prstGeom prst="rect">
            <a:avLst/>
          </a:prstGeom>
        </p:spPr>
        <p:txBody>
          <a:bodyPr wrap="square">
            <a:spAutoFit/>
          </a:bodyPr>
          <a:lstStyle/>
          <a:p>
            <a:pPr algn="ctr"/>
            <a:r>
              <a:rPr lang="en-US" altLang="zh-CN" sz="2400" b="1">
                <a:solidFill>
                  <a:srgbClr val="1D4251"/>
                </a:solidFill>
                <a:cs typeface="+mn-ea"/>
                <a:sym typeface="+mn-lt"/>
              </a:rPr>
              <a:t>1. Kết Quả Đạt Được</a:t>
            </a:r>
            <a:endParaRPr lang="zh-CN" altLang="en-US" sz="2400" b="1">
              <a:solidFill>
                <a:srgbClr val="1D4251"/>
              </a:solidFill>
              <a:cs typeface="+mn-ea"/>
              <a:sym typeface="+mn-lt"/>
            </a:endParaRPr>
          </a:p>
        </p:txBody>
      </p:sp>
      <p:sp>
        <p:nvSpPr>
          <p:cNvPr id="6" name="TextBox 5">
            <a:extLst>
              <a:ext uri="{FF2B5EF4-FFF2-40B4-BE49-F238E27FC236}">
                <a16:creationId xmlns:a16="http://schemas.microsoft.com/office/drawing/2014/main" id="{B43F5B02-A706-BD3C-1C8D-8A318F37A661}"/>
              </a:ext>
            </a:extLst>
          </p:cNvPr>
          <p:cNvSpPr txBox="1"/>
          <p:nvPr/>
        </p:nvSpPr>
        <p:spPr>
          <a:xfrm>
            <a:off x="1219631" y="5593102"/>
            <a:ext cx="9395927" cy="1384995"/>
          </a:xfrm>
          <a:prstGeom prst="rect">
            <a:avLst/>
          </a:prstGeom>
          <a:noFill/>
        </p:spPr>
        <p:txBody>
          <a:bodyPr wrap="square" rtlCol="0">
            <a:spAutoFit/>
          </a:bodyPr>
          <a:lstStyle/>
          <a:p>
            <a:pPr marL="285750" indent="-285750">
              <a:buFont typeface="Wingdings" panose="05000000000000000000" pitchFamily="2" charset="2"/>
              <a:buChar char="ü"/>
            </a:pPr>
            <a:r>
              <a:rPr lang="en-US" sz="2200">
                <a:solidFill>
                  <a:srgbClr val="000000"/>
                </a:solidFill>
                <a:effectLst/>
                <a:ea typeface="Times New Roman" panose="02020603050405020304" pitchFamily="18" charset="0"/>
                <a:cs typeface="Times New Roman" panose="02020603050405020304" pitchFamily="18" charset="0"/>
              </a:rPr>
              <a:t>Tiếp tục bổ sung chức năng để có thể ứng dụng vào thực tế.</a:t>
            </a:r>
          </a:p>
          <a:p>
            <a:pPr marL="285750" indent="-285750">
              <a:buFont typeface="Wingdings" panose="05000000000000000000" pitchFamily="2" charset="2"/>
              <a:buChar char="ü"/>
            </a:pPr>
            <a:r>
              <a:rPr lang="en-US" sz="2200">
                <a:solidFill>
                  <a:srgbClr val="000000"/>
                </a:solidFill>
                <a:effectLst/>
                <a:latin typeface="Calibri" panose="020F0502020204030204" pitchFamily="34" charset="0"/>
                <a:ea typeface="Calibri" panose="020F0502020204030204" pitchFamily="34" charset="0"/>
                <a:cs typeface="Calibri" panose="020F0502020204030204" pitchFamily="34" charset="0"/>
              </a:rPr>
              <a:t>Thêm chức năng xác thực email khi khách hàng đăng ký.</a:t>
            </a:r>
          </a:p>
          <a:p>
            <a:pPr marL="285750" indent="-285750">
              <a:buFont typeface="Wingdings" panose="05000000000000000000" pitchFamily="2" charset="2"/>
              <a:buChar char="ü"/>
            </a:pPr>
            <a:r>
              <a:rPr lang="en-US" sz="2200">
                <a:solidFill>
                  <a:srgbClr val="000000"/>
                </a:solidFill>
                <a:latin typeface="Calibri" panose="020F0502020204030204" pitchFamily="34" charset="0"/>
                <a:ea typeface="Calibri" panose="020F0502020204030204" pitchFamily="34" charset="0"/>
                <a:cs typeface="Calibri" panose="020F0502020204030204" pitchFamily="34" charset="0"/>
              </a:rPr>
              <a:t>Bổ sung chức năng thanh toán qua tài khoản ngân hàng và ví điện tử.</a:t>
            </a:r>
            <a:endParaRPr lang="en-AS" sz="22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40872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 calcmode="lin" valueType="num">
                                      <p:cBhvr additive="base">
                                        <p:cTn id="4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1" end="1"/>
                                            </p:txEl>
                                          </p:spTgt>
                                        </p:tgtEl>
                                        <p:attrNameLst>
                                          <p:attrName>style.visibility</p:attrName>
                                        </p:attrNameLst>
                                      </p:cBhvr>
                                      <p:to>
                                        <p:strVal val="visible"/>
                                      </p:to>
                                    </p:set>
                                    <p:anim calcmode="lin" valueType="num">
                                      <p:cBhvr additive="base">
                                        <p:cTn id="4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additive="base">
                                        <p:cTn id="55" dur="500" fill="hold"/>
                                        <p:tgtEl>
                                          <p:spTgt spid="26"/>
                                        </p:tgtEl>
                                        <p:attrNameLst>
                                          <p:attrName>ppt_x</p:attrName>
                                        </p:attrNameLst>
                                      </p:cBhvr>
                                      <p:tavLst>
                                        <p:tav tm="0">
                                          <p:val>
                                            <p:strVal val="#ppt_x"/>
                                          </p:val>
                                        </p:tav>
                                        <p:tav tm="100000">
                                          <p:val>
                                            <p:strVal val="#ppt_x"/>
                                          </p:val>
                                        </p:tav>
                                      </p:tavLst>
                                    </p:anim>
                                    <p:anim calcmode="lin" valueType="num">
                                      <p:cBhvr additive="base">
                                        <p:cTn id="5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6">
                                            <p:txEl>
                                              <p:pRg st="0" end="0"/>
                                            </p:txEl>
                                          </p:spTgt>
                                        </p:tgtEl>
                                        <p:attrNameLst>
                                          <p:attrName>style.visibility</p:attrName>
                                        </p:attrNameLst>
                                      </p:cBhvr>
                                      <p:to>
                                        <p:strVal val="visible"/>
                                      </p:to>
                                    </p:set>
                                    <p:anim calcmode="lin" valueType="num">
                                      <p:cBhvr additive="base">
                                        <p:cTn id="6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 calcmode="lin" valueType="num">
                                      <p:cBhvr additive="base">
                                        <p:cTn id="6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6773862" y="0"/>
            <a:ext cx="5418138" cy="2924175"/>
          </a:xfrm>
          <a:custGeom>
            <a:avLst/>
            <a:gdLst>
              <a:gd name="T0" fmla="*/ 1670 w 3413"/>
              <a:gd name="T1" fmla="*/ 1842 h 1842"/>
              <a:gd name="T2" fmla="*/ 0 w 3413"/>
              <a:gd name="T3" fmla="*/ 0 h 1842"/>
              <a:gd name="T4" fmla="*/ 3413 w 3413"/>
              <a:gd name="T5" fmla="*/ 0 h 1842"/>
              <a:gd name="T6" fmla="*/ 3413 w 3413"/>
              <a:gd name="T7" fmla="*/ 351 h 1842"/>
              <a:gd name="T8" fmla="*/ 1670 w 3413"/>
              <a:gd name="T9" fmla="*/ 1842 h 1842"/>
            </a:gdLst>
            <a:ahLst/>
            <a:cxnLst>
              <a:cxn ang="0">
                <a:pos x="T0" y="T1"/>
              </a:cxn>
              <a:cxn ang="0">
                <a:pos x="T2" y="T3"/>
              </a:cxn>
              <a:cxn ang="0">
                <a:pos x="T4" y="T5"/>
              </a:cxn>
              <a:cxn ang="0">
                <a:pos x="T6" y="T7"/>
              </a:cxn>
              <a:cxn ang="0">
                <a:pos x="T8" y="T9"/>
              </a:cxn>
            </a:cxnLst>
            <a:rect l="0" t="0" r="r" b="b"/>
            <a:pathLst>
              <a:path w="3413" h="1842">
                <a:moveTo>
                  <a:pt x="1670" y="1842"/>
                </a:moveTo>
                <a:lnTo>
                  <a:pt x="0" y="0"/>
                </a:lnTo>
                <a:lnTo>
                  <a:pt x="3413" y="0"/>
                </a:lnTo>
                <a:lnTo>
                  <a:pt x="3413" y="351"/>
                </a:lnTo>
                <a:lnTo>
                  <a:pt x="1670" y="1842"/>
                </a:lnTo>
                <a:close/>
              </a:path>
            </a:pathLst>
          </a:custGeom>
          <a:blipFill dpi="0" rotWithShape="1">
            <a:blip r:embed="rId3"/>
            <a:srcRect/>
            <a:tile tx="0" ty="0" sx="70000" sy="70000" flip="none" algn="ctr"/>
          </a:blipFill>
          <a:ln>
            <a:noFill/>
          </a:ln>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cs typeface="+mn-ea"/>
              <a:sym typeface="+mn-lt"/>
            </a:endParaRPr>
          </a:p>
        </p:txBody>
      </p:sp>
      <p:sp>
        <p:nvSpPr>
          <p:cNvPr id="3" name="Freeform 6"/>
          <p:cNvSpPr>
            <a:spLocks/>
          </p:cNvSpPr>
          <p:nvPr/>
        </p:nvSpPr>
        <p:spPr bwMode="auto">
          <a:xfrm>
            <a:off x="8362951" y="4027487"/>
            <a:ext cx="3416300" cy="2830513"/>
          </a:xfrm>
          <a:custGeom>
            <a:avLst/>
            <a:gdLst>
              <a:gd name="T0" fmla="*/ 112 w 2152"/>
              <a:gd name="T1" fmla="*/ 0 h 1783"/>
              <a:gd name="T2" fmla="*/ 0 w 2152"/>
              <a:gd name="T3" fmla="*/ 97 h 1783"/>
              <a:gd name="T4" fmla="*/ 1938 w 2152"/>
              <a:gd name="T5" fmla="*/ 1783 h 1783"/>
              <a:gd name="T6" fmla="*/ 2152 w 2152"/>
              <a:gd name="T7" fmla="*/ 1783 h 1783"/>
              <a:gd name="T8" fmla="*/ 112 w 2152"/>
              <a:gd name="T9" fmla="*/ 0 h 1783"/>
            </a:gdLst>
            <a:ahLst/>
            <a:cxnLst>
              <a:cxn ang="0">
                <a:pos x="T0" y="T1"/>
              </a:cxn>
              <a:cxn ang="0">
                <a:pos x="T2" y="T3"/>
              </a:cxn>
              <a:cxn ang="0">
                <a:pos x="T4" y="T5"/>
              </a:cxn>
              <a:cxn ang="0">
                <a:pos x="T6" y="T7"/>
              </a:cxn>
              <a:cxn ang="0">
                <a:pos x="T8" y="T9"/>
              </a:cxn>
            </a:cxnLst>
            <a:rect l="0" t="0" r="r" b="b"/>
            <a:pathLst>
              <a:path w="2152" h="1783">
                <a:moveTo>
                  <a:pt x="112" y="0"/>
                </a:moveTo>
                <a:lnTo>
                  <a:pt x="0" y="97"/>
                </a:lnTo>
                <a:lnTo>
                  <a:pt x="1938" y="1783"/>
                </a:lnTo>
                <a:lnTo>
                  <a:pt x="2152" y="1783"/>
                </a:lnTo>
                <a:lnTo>
                  <a:pt x="112"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4" name="Freeform 7"/>
          <p:cNvSpPr>
            <a:spLocks/>
          </p:cNvSpPr>
          <p:nvPr/>
        </p:nvSpPr>
        <p:spPr bwMode="auto">
          <a:xfrm>
            <a:off x="5264151" y="4508500"/>
            <a:ext cx="5468938" cy="2349500"/>
          </a:xfrm>
          <a:custGeom>
            <a:avLst/>
            <a:gdLst>
              <a:gd name="T0" fmla="*/ 1721 w 3445"/>
              <a:gd name="T1" fmla="*/ 0 h 1480"/>
              <a:gd name="T2" fmla="*/ 0 w 3445"/>
              <a:gd name="T3" fmla="*/ 1480 h 1480"/>
              <a:gd name="T4" fmla="*/ 3445 w 3445"/>
              <a:gd name="T5" fmla="*/ 1480 h 1480"/>
              <a:gd name="T6" fmla="*/ 1721 w 3445"/>
              <a:gd name="T7" fmla="*/ 0 h 1480"/>
            </a:gdLst>
            <a:ahLst/>
            <a:cxnLst>
              <a:cxn ang="0">
                <a:pos x="T0" y="T1"/>
              </a:cxn>
              <a:cxn ang="0">
                <a:pos x="T2" y="T3"/>
              </a:cxn>
              <a:cxn ang="0">
                <a:pos x="T4" y="T5"/>
              </a:cxn>
              <a:cxn ang="0">
                <a:pos x="T6" y="T7"/>
              </a:cxn>
            </a:cxnLst>
            <a:rect l="0" t="0" r="r" b="b"/>
            <a:pathLst>
              <a:path w="3445" h="1480">
                <a:moveTo>
                  <a:pt x="1721" y="0"/>
                </a:moveTo>
                <a:lnTo>
                  <a:pt x="0" y="1480"/>
                </a:lnTo>
                <a:lnTo>
                  <a:pt x="3445" y="1480"/>
                </a:lnTo>
                <a:lnTo>
                  <a:pt x="1721" y="0"/>
                </a:lnTo>
                <a:close/>
              </a:path>
            </a:pathLst>
          </a:custGeom>
          <a:solidFill>
            <a:srgbClr val="1D425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5" name="Freeform 8"/>
          <p:cNvSpPr>
            <a:spLocks/>
          </p:cNvSpPr>
          <p:nvPr/>
        </p:nvSpPr>
        <p:spPr bwMode="auto">
          <a:xfrm>
            <a:off x="8731250" y="887412"/>
            <a:ext cx="3460750" cy="5932488"/>
          </a:xfrm>
          <a:custGeom>
            <a:avLst/>
            <a:gdLst>
              <a:gd name="T0" fmla="*/ 2180 w 2180"/>
              <a:gd name="T1" fmla="*/ 0 h 3737"/>
              <a:gd name="T2" fmla="*/ 0 w 2180"/>
              <a:gd name="T3" fmla="*/ 1867 h 3737"/>
              <a:gd name="T4" fmla="*/ 2180 w 2180"/>
              <a:gd name="T5" fmla="*/ 3737 h 3737"/>
              <a:gd name="T6" fmla="*/ 2180 w 2180"/>
              <a:gd name="T7" fmla="*/ 0 h 3737"/>
            </a:gdLst>
            <a:ahLst/>
            <a:cxnLst>
              <a:cxn ang="0">
                <a:pos x="T0" y="T1"/>
              </a:cxn>
              <a:cxn ang="0">
                <a:pos x="T2" y="T3"/>
              </a:cxn>
              <a:cxn ang="0">
                <a:pos x="T4" y="T5"/>
              </a:cxn>
              <a:cxn ang="0">
                <a:pos x="T6" y="T7"/>
              </a:cxn>
            </a:cxnLst>
            <a:rect l="0" t="0" r="r" b="b"/>
            <a:pathLst>
              <a:path w="2180" h="3737">
                <a:moveTo>
                  <a:pt x="2180" y="0"/>
                </a:moveTo>
                <a:lnTo>
                  <a:pt x="0" y="1867"/>
                </a:lnTo>
                <a:lnTo>
                  <a:pt x="2180" y="3737"/>
                </a:lnTo>
                <a:lnTo>
                  <a:pt x="2180" y="0"/>
                </a:lnTo>
                <a:close/>
              </a:path>
            </a:pathLst>
          </a:custGeom>
          <a:solidFill>
            <a:srgbClr val="F5C700"/>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1" name="文本框 10">
            <a:extLst>
              <a:ext uri="{FF2B5EF4-FFF2-40B4-BE49-F238E27FC236}">
                <a16:creationId xmlns:a16="http://schemas.microsoft.com/office/drawing/2014/main" id="{EB8830EC-51CA-4B0C-A5FB-49755558E876}"/>
              </a:ext>
            </a:extLst>
          </p:cNvPr>
          <p:cNvSpPr txBox="1"/>
          <p:nvPr/>
        </p:nvSpPr>
        <p:spPr>
          <a:xfrm>
            <a:off x="714367" y="2463541"/>
            <a:ext cx="9534071" cy="1323439"/>
          </a:xfrm>
          <a:prstGeom prst="rect">
            <a:avLst/>
          </a:prstGeom>
          <a:noFill/>
        </p:spPr>
        <p:txBody>
          <a:bodyPr wrap="square">
            <a:spAutoFit/>
          </a:bodyPr>
          <a:lstStyle/>
          <a:p>
            <a:pPr>
              <a:defRPr/>
            </a:pPr>
            <a:r>
              <a:rPr lang="en-US" altLang="zh-CN" sz="8000" b="1">
                <a:solidFill>
                  <a:srgbClr val="1D4251"/>
                </a:solidFill>
                <a:cs typeface="+mn-ea"/>
                <a:sym typeface="+mn-lt"/>
              </a:rPr>
              <a:t>THANK YOU</a:t>
            </a:r>
          </a:p>
        </p:txBody>
      </p:sp>
    </p:spTree>
    <p:extLst>
      <p:ext uri="{BB962C8B-B14F-4D97-AF65-F5344CB8AC3E}">
        <p14:creationId xmlns:p14="http://schemas.microsoft.com/office/powerpoint/2010/main" val="39785655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iterate type="lt">
                                    <p:tmPct val="10000"/>
                                  </p:iterate>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离页连接符 1"/>
          <p:cNvSpPr/>
          <p:nvPr/>
        </p:nvSpPr>
        <p:spPr>
          <a:xfrm>
            <a:off x="5355030" y="2050050"/>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spc="100">
                <a:cs typeface="+mn-ea"/>
                <a:sym typeface="+mn-lt"/>
              </a:rPr>
              <a:t>01</a:t>
            </a:r>
            <a:endParaRPr lang="zh-CN" altLang="en-US" sz="3200" spc="100">
              <a:cs typeface="+mn-ea"/>
              <a:sym typeface="+mn-lt"/>
            </a:endParaRPr>
          </a:p>
        </p:txBody>
      </p:sp>
      <p:sp>
        <p:nvSpPr>
          <p:cNvPr id="3" name="文本框 2"/>
          <p:cNvSpPr txBox="1"/>
          <p:nvPr/>
        </p:nvSpPr>
        <p:spPr>
          <a:xfrm>
            <a:off x="6484691" y="2007021"/>
            <a:ext cx="3569247" cy="523220"/>
          </a:xfrm>
          <a:prstGeom prst="rect">
            <a:avLst/>
          </a:prstGeom>
          <a:noFill/>
        </p:spPr>
        <p:txBody>
          <a:bodyPr wrap="none" rtlCol="0">
            <a:spAutoFit/>
          </a:bodyPr>
          <a:lstStyle/>
          <a:p>
            <a:r>
              <a:rPr lang="en-US" altLang="zh-CN" sz="2800" b="1">
                <a:solidFill>
                  <a:srgbClr val="F5C700"/>
                </a:solidFill>
                <a:cs typeface="+mn-ea"/>
                <a:sym typeface="+mn-lt"/>
              </a:rPr>
              <a:t>TỔNG QUAN VỀ ĐỀ TÀI</a:t>
            </a:r>
            <a:endParaRPr lang="zh-CN" altLang="en-US" sz="2800" b="1">
              <a:solidFill>
                <a:srgbClr val="F5C700"/>
              </a:solidFill>
              <a:cs typeface="+mn-ea"/>
              <a:sym typeface="+mn-lt"/>
            </a:endParaRPr>
          </a:p>
        </p:txBody>
      </p:sp>
      <p:cxnSp>
        <p:nvCxnSpPr>
          <p:cNvPr id="4" name="直接连接符 3"/>
          <p:cNvCxnSpPr>
            <a:cxnSpLocks/>
          </p:cNvCxnSpPr>
          <p:nvPr/>
        </p:nvCxnSpPr>
        <p:spPr>
          <a:xfrm>
            <a:off x="6303716" y="2639693"/>
            <a:ext cx="3768457"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流程图: 离页连接符 4"/>
          <p:cNvSpPr/>
          <p:nvPr/>
        </p:nvSpPr>
        <p:spPr>
          <a:xfrm>
            <a:off x="5355030" y="3095971"/>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02</a:t>
            </a:r>
            <a:endParaRPr lang="zh-CN" altLang="en-US" sz="3200">
              <a:solidFill>
                <a:schemeClr val="bg1"/>
              </a:solidFill>
              <a:cs typeface="+mn-ea"/>
              <a:sym typeface="+mn-lt"/>
            </a:endParaRPr>
          </a:p>
        </p:txBody>
      </p:sp>
      <p:sp>
        <p:nvSpPr>
          <p:cNvPr id="6" name="文本框 5"/>
          <p:cNvSpPr txBox="1"/>
          <p:nvPr/>
        </p:nvSpPr>
        <p:spPr>
          <a:xfrm>
            <a:off x="6484691" y="3052942"/>
            <a:ext cx="4894289" cy="523220"/>
          </a:xfrm>
          <a:prstGeom prst="rect">
            <a:avLst/>
          </a:prstGeom>
          <a:noFill/>
        </p:spPr>
        <p:txBody>
          <a:bodyPr wrap="none" rtlCol="0">
            <a:spAutoFit/>
          </a:bodyPr>
          <a:lstStyle/>
          <a:p>
            <a:r>
              <a:rPr lang="en-US" altLang="zh-CN" sz="2800" b="1">
                <a:solidFill>
                  <a:srgbClr val="1D4251"/>
                </a:solidFill>
                <a:cs typeface="+mn-ea"/>
                <a:sym typeface="+mn-lt"/>
              </a:rPr>
              <a:t>PHÂN TÍCH THIẾT KẾ HỆ THỐNG</a:t>
            </a:r>
            <a:endParaRPr lang="zh-CN" altLang="en-US" sz="2800" b="1">
              <a:solidFill>
                <a:srgbClr val="1D4251"/>
              </a:solidFill>
              <a:cs typeface="+mn-ea"/>
              <a:sym typeface="+mn-lt"/>
            </a:endParaRPr>
          </a:p>
        </p:txBody>
      </p:sp>
      <p:cxnSp>
        <p:nvCxnSpPr>
          <p:cNvPr id="7" name="直接连接符 6"/>
          <p:cNvCxnSpPr>
            <a:cxnSpLocks/>
          </p:cNvCxnSpPr>
          <p:nvPr/>
        </p:nvCxnSpPr>
        <p:spPr>
          <a:xfrm>
            <a:off x="6303716" y="3685614"/>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流程图: 离页连接符 7"/>
          <p:cNvSpPr/>
          <p:nvPr/>
        </p:nvSpPr>
        <p:spPr>
          <a:xfrm>
            <a:off x="5355030" y="4134802"/>
            <a:ext cx="778668" cy="725714"/>
          </a:xfrm>
          <a:prstGeom prst="flowChartOffpageConnector">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dirty="0">
                <a:cs typeface="+mn-ea"/>
                <a:sym typeface="+mn-lt"/>
              </a:rPr>
              <a:t>03</a:t>
            </a:r>
            <a:endParaRPr lang="zh-CN" altLang="en-US" sz="3200" dirty="0">
              <a:cs typeface="+mn-ea"/>
              <a:sym typeface="+mn-lt"/>
            </a:endParaRPr>
          </a:p>
        </p:txBody>
      </p:sp>
      <p:sp>
        <p:nvSpPr>
          <p:cNvPr id="9" name="文本框 8"/>
          <p:cNvSpPr txBox="1"/>
          <p:nvPr/>
        </p:nvSpPr>
        <p:spPr>
          <a:xfrm>
            <a:off x="6484691" y="4091773"/>
            <a:ext cx="3476144" cy="523220"/>
          </a:xfrm>
          <a:prstGeom prst="rect">
            <a:avLst/>
          </a:prstGeom>
          <a:noFill/>
        </p:spPr>
        <p:txBody>
          <a:bodyPr wrap="none" rtlCol="0">
            <a:spAutoFit/>
          </a:bodyPr>
          <a:lstStyle/>
          <a:p>
            <a:r>
              <a:rPr lang="en-US" altLang="zh-CN" sz="2800" b="1" dirty="0">
                <a:solidFill>
                  <a:srgbClr val="F5C700"/>
                </a:solidFill>
                <a:cs typeface="+mn-ea"/>
                <a:sym typeface="+mn-lt"/>
              </a:rPr>
              <a:t>CÀI ĐẶT VÀ KIỂM THỬ</a:t>
            </a:r>
            <a:endParaRPr lang="zh-CN" altLang="en-US" sz="2800" b="1" dirty="0">
              <a:solidFill>
                <a:srgbClr val="F5C700"/>
              </a:solidFill>
              <a:cs typeface="+mn-ea"/>
              <a:sym typeface="+mn-lt"/>
            </a:endParaRPr>
          </a:p>
        </p:txBody>
      </p:sp>
      <p:cxnSp>
        <p:nvCxnSpPr>
          <p:cNvPr id="10" name="直接连接符 9"/>
          <p:cNvCxnSpPr>
            <a:cxnSpLocks/>
          </p:cNvCxnSpPr>
          <p:nvPr/>
        </p:nvCxnSpPr>
        <p:spPr>
          <a:xfrm>
            <a:off x="6303716" y="4724445"/>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0" y="0"/>
            <a:ext cx="4455885" cy="685800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cxnSp>
        <p:nvCxnSpPr>
          <p:cNvPr id="19" name="直接连接符 18"/>
          <p:cNvCxnSpPr/>
          <p:nvPr/>
        </p:nvCxnSpPr>
        <p:spPr>
          <a:xfrm>
            <a:off x="616052" y="3686388"/>
            <a:ext cx="31931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bwMode="auto">
          <a:xfrm>
            <a:off x="465475" y="2796402"/>
            <a:ext cx="2119170" cy="830997"/>
          </a:xfrm>
          <a:prstGeom prst="rect">
            <a:avLst/>
          </a:prstGeom>
        </p:spPr>
        <p:txBody>
          <a:bodyPr wrap="none">
            <a:spAutoFit/>
          </a:bodyPr>
          <a:lstStyle/>
          <a:p>
            <a:pPr>
              <a:defRPr/>
            </a:pPr>
            <a:r>
              <a:rPr lang="en-US" altLang="zh-CN" sz="4800" b="1" kern="100">
                <a:solidFill>
                  <a:schemeClr val="bg1"/>
                </a:solidFill>
                <a:cs typeface="+mn-ea"/>
                <a:sym typeface="+mn-lt"/>
              </a:rPr>
              <a:t>ĐỀ TÀI :</a:t>
            </a:r>
          </a:p>
        </p:txBody>
      </p:sp>
      <p:sp>
        <p:nvSpPr>
          <p:cNvPr id="21" name="矩形 20"/>
          <p:cNvSpPr/>
          <p:nvPr/>
        </p:nvSpPr>
        <p:spPr>
          <a:xfrm>
            <a:off x="320041" y="3780710"/>
            <a:ext cx="3820258" cy="792781"/>
          </a:xfrm>
          <a:prstGeom prst="rect">
            <a:avLst/>
          </a:prstGeom>
        </p:spPr>
        <p:txBody>
          <a:bodyPr wrap="square">
            <a:spAutoFit/>
          </a:bodyPr>
          <a:lstStyle/>
          <a:p>
            <a:pPr lvl="0" algn="ctr">
              <a:lnSpc>
                <a:spcPct val="150000"/>
              </a:lnSpc>
            </a:pPr>
            <a:r>
              <a:rPr lang="en-US" altLang="zh-CN" sz="1600" dirty="0">
                <a:solidFill>
                  <a:schemeClr val="bg1"/>
                </a:solidFill>
                <a:cs typeface="+mn-ea"/>
                <a:sym typeface="+mn-lt"/>
              </a:rPr>
              <a:t>XÂY DỰNG WEBSITE ĐẶT PHÒNG KHÁCH SẠN HANOIHOTEL</a:t>
            </a:r>
          </a:p>
        </p:txBody>
      </p:sp>
      <p:sp>
        <p:nvSpPr>
          <p:cNvPr id="14" name="流程图: 离页连接符 4">
            <a:extLst>
              <a:ext uri="{FF2B5EF4-FFF2-40B4-BE49-F238E27FC236}">
                <a16:creationId xmlns:a16="http://schemas.microsoft.com/office/drawing/2014/main" id="{8CA1F046-3695-B572-B8F3-6DB49093DFBC}"/>
              </a:ext>
            </a:extLst>
          </p:cNvPr>
          <p:cNvSpPr/>
          <p:nvPr/>
        </p:nvSpPr>
        <p:spPr>
          <a:xfrm>
            <a:off x="5355030" y="5178297"/>
            <a:ext cx="778668" cy="725714"/>
          </a:xfrm>
          <a:prstGeom prst="flowChartOffpageConnector">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72000" rIns="0" bIns="0" numCol="1" spcCol="0" rtlCol="0" fromWordArt="0" anchor="ctr" anchorCtr="0" forceAA="0" compatLnSpc="1">
            <a:prstTxWarp prst="textNoShape">
              <a:avLst/>
            </a:prstTxWarp>
            <a:noAutofit/>
          </a:bodyPr>
          <a:lstStyle/>
          <a:p>
            <a:pPr algn="ctr"/>
            <a:r>
              <a:rPr lang="en-US" altLang="zh-CN" sz="3200">
                <a:solidFill>
                  <a:schemeClr val="bg1"/>
                </a:solidFill>
                <a:cs typeface="+mn-ea"/>
                <a:sym typeface="+mn-lt"/>
              </a:rPr>
              <a:t>04</a:t>
            </a:r>
            <a:endParaRPr lang="zh-CN" altLang="en-US" sz="3200">
              <a:solidFill>
                <a:schemeClr val="bg1"/>
              </a:solidFill>
              <a:cs typeface="+mn-ea"/>
              <a:sym typeface="+mn-lt"/>
            </a:endParaRPr>
          </a:p>
        </p:txBody>
      </p:sp>
      <p:sp>
        <p:nvSpPr>
          <p:cNvPr id="15" name="文本框 5">
            <a:extLst>
              <a:ext uri="{FF2B5EF4-FFF2-40B4-BE49-F238E27FC236}">
                <a16:creationId xmlns:a16="http://schemas.microsoft.com/office/drawing/2014/main" id="{E6D3BC67-7CD2-638F-996F-1386A982AC30}"/>
              </a:ext>
            </a:extLst>
          </p:cNvPr>
          <p:cNvSpPr txBox="1"/>
          <p:nvPr/>
        </p:nvSpPr>
        <p:spPr>
          <a:xfrm>
            <a:off x="6484691" y="5135268"/>
            <a:ext cx="1940851" cy="523220"/>
          </a:xfrm>
          <a:prstGeom prst="rect">
            <a:avLst/>
          </a:prstGeom>
          <a:noFill/>
        </p:spPr>
        <p:txBody>
          <a:bodyPr wrap="square" rtlCol="0">
            <a:spAutoFit/>
          </a:bodyPr>
          <a:lstStyle/>
          <a:p>
            <a:r>
              <a:rPr lang="en-US" altLang="zh-CN" sz="2800" b="1">
                <a:solidFill>
                  <a:srgbClr val="1D4251"/>
                </a:solidFill>
                <a:cs typeface="+mn-ea"/>
                <a:sym typeface="+mn-lt"/>
              </a:rPr>
              <a:t>KẾT LUẬN</a:t>
            </a:r>
            <a:endParaRPr lang="zh-CN" altLang="en-US" sz="2800" b="1">
              <a:solidFill>
                <a:srgbClr val="1D4251"/>
              </a:solidFill>
              <a:cs typeface="+mn-ea"/>
              <a:sym typeface="+mn-lt"/>
            </a:endParaRPr>
          </a:p>
        </p:txBody>
      </p:sp>
      <p:cxnSp>
        <p:nvCxnSpPr>
          <p:cNvPr id="16" name="直接连接符 6">
            <a:extLst>
              <a:ext uri="{FF2B5EF4-FFF2-40B4-BE49-F238E27FC236}">
                <a16:creationId xmlns:a16="http://schemas.microsoft.com/office/drawing/2014/main" id="{A6D1BB44-4430-A2EB-DA05-77A4544F0411}"/>
              </a:ext>
            </a:extLst>
          </p:cNvPr>
          <p:cNvCxnSpPr>
            <a:cxnSpLocks/>
          </p:cNvCxnSpPr>
          <p:nvPr/>
        </p:nvCxnSpPr>
        <p:spPr>
          <a:xfrm>
            <a:off x="6303716" y="5767940"/>
            <a:ext cx="4867514"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329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ppt_x"/>
                                          </p:val>
                                        </p:tav>
                                        <p:tav tm="100000">
                                          <p:val>
                                            <p:strVal val="#ppt_x"/>
                                          </p:val>
                                        </p:tav>
                                      </p:tavLst>
                                    </p:anim>
                                    <p:anim calcmode="lin" valueType="num">
                                      <p:cBhvr additive="base">
                                        <p:cTn id="50" dur="50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ppt_x"/>
                                          </p:val>
                                        </p:tav>
                                        <p:tav tm="100000">
                                          <p:val>
                                            <p:strVal val="#ppt_x"/>
                                          </p:val>
                                        </p:tav>
                                      </p:tavLst>
                                    </p:anim>
                                    <p:anim calcmode="lin" valueType="num">
                                      <p:cBhvr additive="base">
                                        <p:cTn id="54" dur="500" fill="hold"/>
                                        <p:tgtEl>
                                          <p:spTgt spid="1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6" grpId="0"/>
      <p:bldP spid="8" grpId="0" animBg="1"/>
      <p:bldP spid="9" grpId="0"/>
      <p:bldP spid="14" grpId="0" animBg="1"/>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0" y="1973943"/>
            <a:ext cx="12193201" cy="3414420"/>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85">
              <a:cs typeface="+mn-ea"/>
              <a:sym typeface="+mn-lt"/>
            </a:endParaRPr>
          </a:p>
        </p:txBody>
      </p:sp>
      <p:sp>
        <p:nvSpPr>
          <p:cNvPr id="3" name="椭圆 2"/>
          <p:cNvSpPr/>
          <p:nvPr/>
        </p:nvSpPr>
        <p:spPr>
          <a:xfrm>
            <a:off x="5112204" y="828740"/>
            <a:ext cx="1967594" cy="1967594"/>
          </a:xfrm>
          <a:prstGeom prst="ellipse">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0">
                <a:solidFill>
                  <a:schemeClr val="bg1"/>
                </a:solidFill>
                <a:cs typeface="+mn-ea"/>
                <a:sym typeface="+mn-lt"/>
              </a:rPr>
              <a:t>01</a:t>
            </a:r>
            <a:endParaRPr lang="zh-CN" altLang="en-US" sz="8000">
              <a:solidFill>
                <a:schemeClr val="bg1"/>
              </a:solidFill>
              <a:cs typeface="+mn-ea"/>
              <a:sym typeface="+mn-lt"/>
            </a:endParaRPr>
          </a:p>
        </p:txBody>
      </p:sp>
      <p:sp>
        <p:nvSpPr>
          <p:cNvPr id="4" name="文本框 3"/>
          <p:cNvSpPr txBox="1"/>
          <p:nvPr/>
        </p:nvSpPr>
        <p:spPr>
          <a:xfrm>
            <a:off x="3205245" y="3107571"/>
            <a:ext cx="5781519" cy="923330"/>
          </a:xfrm>
          <a:prstGeom prst="rect">
            <a:avLst/>
          </a:prstGeom>
          <a:noFill/>
        </p:spPr>
        <p:txBody>
          <a:bodyPr wrap="none" rtlCol="0">
            <a:spAutoFit/>
          </a:bodyPr>
          <a:lstStyle/>
          <a:p>
            <a:pPr algn="ctr"/>
            <a:r>
              <a:rPr lang="en-US" altLang="zh-CN" sz="5400" b="1" err="1">
                <a:solidFill>
                  <a:schemeClr val="bg1"/>
                </a:solidFill>
                <a:cs typeface="+mn-ea"/>
                <a:sym typeface="+mn-lt"/>
              </a:rPr>
              <a:t>Tổng</a:t>
            </a:r>
            <a:r>
              <a:rPr lang="en-US" altLang="zh-CN" sz="5400" b="1">
                <a:solidFill>
                  <a:schemeClr val="bg1"/>
                </a:solidFill>
                <a:cs typeface="+mn-ea"/>
                <a:sym typeface="+mn-lt"/>
              </a:rPr>
              <a:t> </a:t>
            </a:r>
            <a:r>
              <a:rPr lang="en-US" altLang="zh-CN" sz="5400" b="1" err="1">
                <a:solidFill>
                  <a:schemeClr val="bg1"/>
                </a:solidFill>
                <a:cs typeface="+mn-ea"/>
                <a:sym typeface="+mn-lt"/>
              </a:rPr>
              <a:t>quan</a:t>
            </a:r>
            <a:r>
              <a:rPr lang="en-US" altLang="zh-CN" sz="5400" b="1">
                <a:solidFill>
                  <a:schemeClr val="bg1"/>
                </a:solidFill>
                <a:cs typeface="+mn-ea"/>
                <a:sym typeface="+mn-lt"/>
              </a:rPr>
              <a:t> </a:t>
            </a:r>
            <a:r>
              <a:rPr lang="en-US" altLang="zh-CN" sz="5400" b="1" err="1">
                <a:solidFill>
                  <a:schemeClr val="bg1"/>
                </a:solidFill>
                <a:cs typeface="+mn-ea"/>
                <a:sym typeface="+mn-lt"/>
              </a:rPr>
              <a:t>về</a:t>
            </a:r>
            <a:r>
              <a:rPr lang="en-US" altLang="zh-CN" sz="5400" b="1">
                <a:solidFill>
                  <a:schemeClr val="bg1"/>
                </a:solidFill>
                <a:cs typeface="+mn-ea"/>
                <a:sym typeface="+mn-lt"/>
              </a:rPr>
              <a:t> </a:t>
            </a:r>
            <a:r>
              <a:rPr lang="en-US" altLang="zh-CN" sz="5400" b="1" err="1">
                <a:solidFill>
                  <a:schemeClr val="bg1"/>
                </a:solidFill>
                <a:cs typeface="+mn-ea"/>
                <a:sym typeface="+mn-lt"/>
              </a:rPr>
              <a:t>đề</a:t>
            </a:r>
            <a:r>
              <a:rPr lang="en-US" altLang="zh-CN" sz="5400" b="1">
                <a:solidFill>
                  <a:schemeClr val="bg1"/>
                </a:solidFill>
                <a:cs typeface="+mn-ea"/>
                <a:sym typeface="+mn-lt"/>
              </a:rPr>
              <a:t> </a:t>
            </a:r>
            <a:r>
              <a:rPr lang="en-US" altLang="zh-CN" sz="5400" b="1" err="1">
                <a:solidFill>
                  <a:schemeClr val="bg1"/>
                </a:solidFill>
                <a:cs typeface="+mn-ea"/>
                <a:sym typeface="+mn-lt"/>
              </a:rPr>
              <a:t>tài</a:t>
            </a:r>
            <a:endParaRPr lang="zh-CN" altLang="en-US" sz="5400" b="1">
              <a:solidFill>
                <a:schemeClr val="bg1"/>
              </a:solidFill>
              <a:cs typeface="+mn-ea"/>
              <a:sym typeface="+mn-lt"/>
            </a:endParaRPr>
          </a:p>
        </p:txBody>
      </p:sp>
    </p:spTree>
    <p:extLst>
      <p:ext uri="{BB962C8B-B14F-4D97-AF65-F5344CB8AC3E}">
        <p14:creationId xmlns:p14="http://schemas.microsoft.com/office/powerpoint/2010/main" val="41724889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500"/>
                            </p:stCondLst>
                            <p:childTnLst>
                              <p:par>
                                <p:cTn id="16" presetID="53" presetClass="entr" presetSubtype="528"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7">
            <a:extLst>
              <a:ext uri="{FF2B5EF4-FFF2-40B4-BE49-F238E27FC236}">
                <a16:creationId xmlns:a16="http://schemas.microsoft.com/office/drawing/2014/main" id="{651D855D-EE5B-AFBE-A46C-B71A699F3C3A}"/>
              </a:ext>
            </a:extLst>
          </p:cNvPr>
          <p:cNvGrpSpPr>
            <a:grpSpLocks noChangeAspect="1"/>
          </p:cNvGrpSpPr>
          <p:nvPr/>
        </p:nvGrpSpPr>
        <p:grpSpPr>
          <a:xfrm>
            <a:off x="110486" y="1744610"/>
            <a:ext cx="6004560" cy="3444143"/>
            <a:chOff x="0" y="0"/>
            <a:chExt cx="7981950" cy="4578350"/>
          </a:xfrm>
        </p:grpSpPr>
        <p:sp>
          <p:nvSpPr>
            <p:cNvPr id="23" name="Freeform 8">
              <a:extLst>
                <a:ext uri="{FF2B5EF4-FFF2-40B4-BE49-F238E27FC236}">
                  <a16:creationId xmlns:a16="http://schemas.microsoft.com/office/drawing/2014/main" id="{61696F2C-61E5-D74A-A135-3B9E0527718C}"/>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423C3D"/>
            </a:solidFill>
          </p:spPr>
        </p:sp>
        <p:sp>
          <p:nvSpPr>
            <p:cNvPr id="24" name="Freeform 9">
              <a:extLst>
                <a:ext uri="{FF2B5EF4-FFF2-40B4-BE49-F238E27FC236}">
                  <a16:creationId xmlns:a16="http://schemas.microsoft.com/office/drawing/2014/main" id="{8383F7A3-B0BB-BA0B-EE75-EA3777AAB028}"/>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1B1C1A"/>
            </a:solidFill>
          </p:spPr>
        </p:sp>
        <p:sp>
          <p:nvSpPr>
            <p:cNvPr id="25" name="Freeform 10">
              <a:extLst>
                <a:ext uri="{FF2B5EF4-FFF2-40B4-BE49-F238E27FC236}">
                  <a16:creationId xmlns:a16="http://schemas.microsoft.com/office/drawing/2014/main" id="{05DE7D3A-0680-9C6B-073D-EF5C70E4DA51}"/>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7F4EA"/>
            </a:solidFill>
          </p:spPr>
        </p:sp>
        <p:sp>
          <p:nvSpPr>
            <p:cNvPr id="26" name="Freeform 11">
              <a:extLst>
                <a:ext uri="{FF2B5EF4-FFF2-40B4-BE49-F238E27FC236}">
                  <a16:creationId xmlns:a16="http://schemas.microsoft.com/office/drawing/2014/main" id="{78720B95-F22F-9FBC-6303-5E7B9BFE1BD2}"/>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423C3D"/>
            </a:solidFill>
          </p:spPr>
        </p:sp>
        <p:sp>
          <p:nvSpPr>
            <p:cNvPr id="27" name="Freeform 12">
              <a:extLst>
                <a:ext uri="{FF2B5EF4-FFF2-40B4-BE49-F238E27FC236}">
                  <a16:creationId xmlns:a16="http://schemas.microsoft.com/office/drawing/2014/main" id="{F29E402D-738C-962C-5E04-324670CE846E}"/>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28" b="-3228"/>
              </a:stretch>
            </a:blipFill>
          </p:spPr>
        </p:sp>
      </p:grpSp>
      <p:grpSp>
        <p:nvGrpSpPr>
          <p:cNvPr id="2" name="组合 1"/>
          <p:cNvGrpSpPr/>
          <p:nvPr/>
        </p:nvGrpSpPr>
        <p:grpSpPr>
          <a:xfrm>
            <a:off x="6305191" y="1709836"/>
            <a:ext cx="4799371" cy="1034105"/>
            <a:chOff x="6228991" y="2273716"/>
            <a:chExt cx="4799371" cy="1034105"/>
          </a:xfrm>
        </p:grpSpPr>
        <p:sp>
          <p:nvSpPr>
            <p:cNvPr id="3"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4" name="椭圆 3"/>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1D4251"/>
                  </a:solidFill>
                  <a:cs typeface="+mn-ea"/>
                  <a:sym typeface="+mn-lt"/>
                </a:rPr>
                <a:t>01</a:t>
              </a:r>
              <a:endParaRPr lang="zh-CN" altLang="en-US" sz="2400">
                <a:solidFill>
                  <a:srgbClr val="1D4251"/>
                </a:solidFill>
                <a:cs typeface="+mn-ea"/>
                <a:sym typeface="+mn-lt"/>
              </a:endParaRPr>
            </a:p>
          </p:txBody>
        </p:sp>
        <p:sp>
          <p:nvSpPr>
            <p:cNvPr id="5" name="矩形 4"/>
            <p:cNvSpPr/>
            <p:nvPr/>
          </p:nvSpPr>
          <p:spPr>
            <a:xfrm>
              <a:off x="7300604" y="2600402"/>
              <a:ext cx="2656144" cy="400110"/>
            </a:xfrm>
            <a:prstGeom prst="rect">
              <a:avLst/>
            </a:prstGeom>
          </p:spPr>
          <p:txBody>
            <a:bodyPr wrap="square">
              <a:spAutoFit/>
            </a:bodyPr>
            <a:lstStyle/>
            <a:p>
              <a:r>
                <a:rPr lang="en-US" altLang="zh-CN" sz="2000" b="1" err="1">
                  <a:solidFill>
                    <a:schemeClr val="bg1"/>
                  </a:solidFill>
                  <a:cs typeface="+mn-ea"/>
                  <a:sym typeface="+mn-lt"/>
                </a:rPr>
                <a:t>Giới</a:t>
              </a:r>
              <a:r>
                <a:rPr lang="en-US" altLang="zh-CN" sz="2000" b="1">
                  <a:solidFill>
                    <a:schemeClr val="bg1"/>
                  </a:solidFill>
                  <a:cs typeface="+mn-ea"/>
                  <a:sym typeface="+mn-lt"/>
                </a:rPr>
                <a:t> </a:t>
              </a:r>
              <a:r>
                <a:rPr lang="en-US" altLang="zh-CN" sz="2000" b="1" err="1">
                  <a:solidFill>
                    <a:schemeClr val="bg1"/>
                  </a:solidFill>
                  <a:cs typeface="+mn-ea"/>
                  <a:sym typeface="+mn-lt"/>
                </a:rPr>
                <a:t>Thiệu</a:t>
              </a:r>
              <a:r>
                <a:rPr lang="en-US" altLang="zh-CN" sz="2000" b="1">
                  <a:solidFill>
                    <a:schemeClr val="bg1"/>
                  </a:solidFill>
                  <a:cs typeface="+mn-ea"/>
                  <a:sym typeface="+mn-lt"/>
                </a:rPr>
                <a:t> Đề Tài</a:t>
              </a:r>
              <a:endParaRPr lang="zh-CN" altLang="en-US" sz="2000" b="1">
                <a:solidFill>
                  <a:schemeClr val="bg1"/>
                </a:solidFill>
                <a:cs typeface="+mn-ea"/>
                <a:sym typeface="+mn-lt"/>
              </a:endParaRPr>
            </a:p>
          </p:txBody>
        </p:sp>
        <p:sp>
          <p:nvSpPr>
            <p:cNvPr id="6" name="矩形 5"/>
            <p:cNvSpPr/>
            <p:nvPr/>
          </p:nvSpPr>
          <p:spPr>
            <a:xfrm>
              <a:off x="7163697" y="2684343"/>
              <a:ext cx="3567804" cy="346249"/>
            </a:xfrm>
            <a:prstGeom prst="rect">
              <a:avLst/>
            </a:prstGeom>
          </p:spPr>
          <p:txBody>
            <a:bodyPr wrap="square">
              <a:spAutoFit/>
            </a:bodyPr>
            <a:lstStyle/>
            <a:p>
              <a:pPr fontAlgn="ctr">
                <a:lnSpc>
                  <a:spcPct val="150000"/>
                </a:lnSpc>
              </a:pPr>
              <a:endParaRPr lang="en-US" altLang="zh-CN" sz="1100">
                <a:solidFill>
                  <a:schemeClr val="bg1"/>
                </a:solidFill>
                <a:cs typeface="+mn-ea"/>
                <a:sym typeface="+mn-lt"/>
              </a:endParaRPr>
            </a:p>
          </p:txBody>
        </p:sp>
      </p:grpSp>
      <p:grpSp>
        <p:nvGrpSpPr>
          <p:cNvPr id="8" name="组合 7"/>
          <p:cNvGrpSpPr/>
          <p:nvPr/>
        </p:nvGrpSpPr>
        <p:grpSpPr>
          <a:xfrm>
            <a:off x="6305191" y="2949630"/>
            <a:ext cx="4799371" cy="1034105"/>
            <a:chOff x="6228991" y="2273716"/>
            <a:chExt cx="4799371" cy="1034105"/>
          </a:xfrm>
        </p:grpSpPr>
        <p:sp>
          <p:nvSpPr>
            <p:cNvPr id="9" name="圆角矩形 2"/>
            <p:cNvSpPr/>
            <p:nvPr/>
          </p:nvSpPr>
          <p:spPr>
            <a:xfrm>
              <a:off x="6228991" y="2273716"/>
              <a:ext cx="4799371" cy="1034105"/>
            </a:xfrm>
            <a:prstGeom prst="roundRect">
              <a:avLst>
                <a:gd name="adj" fmla="val 0"/>
              </a:avLst>
            </a:prstGeom>
            <a:solidFill>
              <a:srgbClr val="F5C7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0" name="椭圆 9"/>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F5C700"/>
                  </a:solidFill>
                  <a:cs typeface="+mn-ea"/>
                  <a:sym typeface="+mn-lt"/>
                </a:rPr>
                <a:t>02</a:t>
              </a:r>
              <a:endParaRPr lang="zh-CN" altLang="en-US" sz="2400">
                <a:solidFill>
                  <a:srgbClr val="F5C700"/>
                </a:solidFill>
                <a:cs typeface="+mn-ea"/>
                <a:sym typeface="+mn-lt"/>
              </a:endParaRPr>
            </a:p>
          </p:txBody>
        </p:sp>
        <p:sp>
          <p:nvSpPr>
            <p:cNvPr id="11" name="矩形 10"/>
            <p:cNvSpPr/>
            <p:nvPr/>
          </p:nvSpPr>
          <p:spPr>
            <a:xfrm>
              <a:off x="7327694" y="2593017"/>
              <a:ext cx="2556194" cy="400110"/>
            </a:xfrm>
            <a:prstGeom prst="rect">
              <a:avLst/>
            </a:prstGeom>
          </p:spPr>
          <p:txBody>
            <a:bodyPr wrap="square">
              <a:spAutoFit/>
            </a:bodyPr>
            <a:lstStyle/>
            <a:p>
              <a:r>
                <a:rPr lang="en-US" altLang="zh-CN" sz="2000" b="1">
                  <a:solidFill>
                    <a:schemeClr val="bg1"/>
                  </a:solidFill>
                  <a:cs typeface="+mn-ea"/>
                  <a:sym typeface="+mn-lt"/>
                </a:rPr>
                <a:t>Các Vấn Đề Chung</a:t>
              </a:r>
              <a:endParaRPr lang="zh-CN" altLang="en-US" sz="2000" b="1">
                <a:solidFill>
                  <a:schemeClr val="bg1"/>
                </a:solidFill>
                <a:cs typeface="+mn-ea"/>
                <a:sym typeface="+mn-lt"/>
              </a:endParaRPr>
            </a:p>
          </p:txBody>
        </p:sp>
      </p:grpSp>
      <p:grpSp>
        <p:nvGrpSpPr>
          <p:cNvPr id="13" name="组合 12"/>
          <p:cNvGrpSpPr/>
          <p:nvPr/>
        </p:nvGrpSpPr>
        <p:grpSpPr>
          <a:xfrm>
            <a:off x="6305191" y="4169402"/>
            <a:ext cx="4799371" cy="1034105"/>
            <a:chOff x="6228991" y="2273716"/>
            <a:chExt cx="4799371" cy="1034105"/>
          </a:xfrm>
        </p:grpSpPr>
        <p:sp>
          <p:nvSpPr>
            <p:cNvPr id="14" name="圆角矩形 2"/>
            <p:cNvSpPr/>
            <p:nvPr/>
          </p:nvSpPr>
          <p:spPr>
            <a:xfrm>
              <a:off x="6228991" y="2273716"/>
              <a:ext cx="4799371" cy="1034105"/>
            </a:xfrm>
            <a:prstGeom prst="roundRect">
              <a:avLst>
                <a:gd name="adj" fmla="val 0"/>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15" name="椭圆 14"/>
            <p:cNvSpPr/>
            <p:nvPr/>
          </p:nvSpPr>
          <p:spPr>
            <a:xfrm>
              <a:off x="6449741" y="2480035"/>
              <a:ext cx="631349" cy="6313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altLang="zh-CN" sz="2400">
                  <a:solidFill>
                    <a:srgbClr val="1D4251"/>
                  </a:solidFill>
                  <a:cs typeface="+mn-ea"/>
                  <a:sym typeface="+mn-lt"/>
                </a:rPr>
                <a:t>03</a:t>
              </a:r>
              <a:endParaRPr lang="zh-CN" altLang="en-US" sz="2400">
                <a:solidFill>
                  <a:srgbClr val="1D4251"/>
                </a:solidFill>
                <a:cs typeface="+mn-ea"/>
                <a:sym typeface="+mn-lt"/>
              </a:endParaRPr>
            </a:p>
          </p:txBody>
        </p:sp>
        <p:sp>
          <p:nvSpPr>
            <p:cNvPr id="16" name="矩形 15"/>
            <p:cNvSpPr/>
            <p:nvPr/>
          </p:nvSpPr>
          <p:spPr>
            <a:xfrm>
              <a:off x="7364840" y="2621491"/>
              <a:ext cx="2075248" cy="400110"/>
            </a:xfrm>
            <a:prstGeom prst="rect">
              <a:avLst/>
            </a:prstGeom>
          </p:spPr>
          <p:txBody>
            <a:bodyPr wrap="none">
              <a:spAutoFit/>
            </a:bodyPr>
            <a:lstStyle/>
            <a:p>
              <a:r>
                <a:rPr lang="en-US" altLang="zh-CN" sz="2000" b="1">
                  <a:solidFill>
                    <a:schemeClr val="bg1"/>
                  </a:solidFill>
                  <a:cs typeface="+mn-ea"/>
                  <a:sym typeface="+mn-lt"/>
                </a:rPr>
                <a:t>Lý Do Chọn Đề Tài</a:t>
              </a:r>
              <a:endParaRPr lang="zh-CN" altLang="en-US" sz="2000" b="1">
                <a:solidFill>
                  <a:schemeClr val="bg1"/>
                </a:solidFill>
                <a:cs typeface="+mn-ea"/>
                <a:sym typeface="+mn-lt"/>
              </a:endParaRPr>
            </a:p>
          </p:txBody>
        </p:sp>
      </p:grpSp>
      <p:pic>
        <p:nvPicPr>
          <p:cNvPr id="21" name="Hình ảnh 20">
            <a:extLst>
              <a:ext uri="{FF2B5EF4-FFF2-40B4-BE49-F238E27FC236}">
                <a16:creationId xmlns:a16="http://schemas.microsoft.com/office/drawing/2014/main" id="{ABB7B4A6-CF2F-2081-17A6-AC46CE0C4C4E}"/>
              </a:ext>
            </a:extLst>
          </p:cNvPr>
          <p:cNvPicPr>
            <a:picLocks noChangeAspect="1"/>
          </p:cNvPicPr>
          <p:nvPr/>
        </p:nvPicPr>
        <p:blipFill>
          <a:blip r:embed="rId4"/>
          <a:stretch>
            <a:fillRect/>
          </a:stretch>
        </p:blipFill>
        <p:spPr>
          <a:xfrm>
            <a:off x="826218" y="1952883"/>
            <a:ext cx="4555249" cy="2850852"/>
          </a:xfrm>
          <a:prstGeom prst="rect">
            <a:avLst/>
          </a:prstGeom>
        </p:spPr>
      </p:pic>
    </p:spTree>
    <p:extLst>
      <p:ext uri="{BB962C8B-B14F-4D97-AF65-F5344CB8AC3E}">
        <p14:creationId xmlns:p14="http://schemas.microsoft.com/office/powerpoint/2010/main" val="28153039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 presetClass="entr" presetSubtype="2" decel="10000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1+#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a:extLst>
              <a:ext uri="{FF2B5EF4-FFF2-40B4-BE49-F238E27FC236}">
                <a16:creationId xmlns:a16="http://schemas.microsoft.com/office/drawing/2014/main" id="{3414D028-F1CC-1CD0-1A02-24AC19B0167B}"/>
              </a:ext>
            </a:extLst>
          </p:cNvPr>
          <p:cNvGrpSpPr>
            <a:grpSpLocks noChangeAspect="1"/>
          </p:cNvGrpSpPr>
          <p:nvPr/>
        </p:nvGrpSpPr>
        <p:grpSpPr>
          <a:xfrm>
            <a:off x="-152442" y="2291586"/>
            <a:ext cx="4896828" cy="2808761"/>
            <a:chOff x="0" y="0"/>
            <a:chExt cx="7981950" cy="4578350"/>
          </a:xfrm>
        </p:grpSpPr>
        <p:sp>
          <p:nvSpPr>
            <p:cNvPr id="8" name="Freeform 8">
              <a:extLst>
                <a:ext uri="{FF2B5EF4-FFF2-40B4-BE49-F238E27FC236}">
                  <a16:creationId xmlns:a16="http://schemas.microsoft.com/office/drawing/2014/main" id="{8469995C-95A6-25CD-9DB7-E96A4593E7C9}"/>
                </a:ext>
              </a:extLst>
            </p:cNvPr>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423C3D"/>
            </a:solidFill>
          </p:spPr>
        </p:sp>
        <p:sp>
          <p:nvSpPr>
            <p:cNvPr id="9" name="Freeform 9">
              <a:extLst>
                <a:ext uri="{FF2B5EF4-FFF2-40B4-BE49-F238E27FC236}">
                  <a16:creationId xmlns:a16="http://schemas.microsoft.com/office/drawing/2014/main" id="{9C523D20-097C-D978-59A3-3EB5316D45DE}"/>
                </a:ext>
              </a:extLst>
            </p:cNvPr>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1B1C1A"/>
            </a:solidFill>
          </p:spPr>
        </p:sp>
        <p:sp>
          <p:nvSpPr>
            <p:cNvPr id="11" name="Freeform 10">
              <a:extLst>
                <a:ext uri="{FF2B5EF4-FFF2-40B4-BE49-F238E27FC236}">
                  <a16:creationId xmlns:a16="http://schemas.microsoft.com/office/drawing/2014/main" id="{38A90646-3A5D-9C25-A221-EB2F2046BC37}"/>
                </a:ext>
              </a:extLst>
            </p:cNvPr>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F7F4EA"/>
            </a:solidFill>
          </p:spPr>
        </p:sp>
        <p:sp>
          <p:nvSpPr>
            <p:cNvPr id="12" name="Freeform 11">
              <a:extLst>
                <a:ext uri="{FF2B5EF4-FFF2-40B4-BE49-F238E27FC236}">
                  <a16:creationId xmlns:a16="http://schemas.microsoft.com/office/drawing/2014/main" id="{9009A279-530C-38DE-2C4B-4439D53DFD33}"/>
                </a:ext>
              </a:extLst>
            </p:cNvPr>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423C3D"/>
            </a:solidFill>
          </p:spPr>
        </p:sp>
        <p:sp>
          <p:nvSpPr>
            <p:cNvPr id="13" name="Freeform 12">
              <a:extLst>
                <a:ext uri="{FF2B5EF4-FFF2-40B4-BE49-F238E27FC236}">
                  <a16:creationId xmlns:a16="http://schemas.microsoft.com/office/drawing/2014/main" id="{F1161F35-3BE3-F3DC-2206-CE942EA92186}"/>
                </a:ext>
              </a:extLst>
            </p:cNvPr>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3"/>
              <a:stretch>
                <a:fillRect t="-3228" b="-3228"/>
              </a:stretch>
            </a:blipFill>
          </p:spPr>
        </p:sp>
      </p:grpSp>
      <p:sp>
        <p:nvSpPr>
          <p:cNvPr id="3" name="矩形 2"/>
          <p:cNvSpPr/>
          <p:nvPr/>
        </p:nvSpPr>
        <p:spPr>
          <a:xfrm>
            <a:off x="4448846" y="1855947"/>
            <a:ext cx="7492436"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890407" cy="461665"/>
          </a:xfrm>
          <a:prstGeom prst="rect">
            <a:avLst/>
          </a:prstGeom>
        </p:spPr>
        <p:txBody>
          <a:bodyPr wrap="none">
            <a:spAutoFit/>
          </a:bodyPr>
          <a:lstStyle/>
          <a:p>
            <a:r>
              <a:rPr lang="en-US" altLang="zh-CN" sz="2400" b="1">
                <a:solidFill>
                  <a:schemeClr val="bg1"/>
                </a:solidFill>
                <a:cs typeface="+mn-ea"/>
                <a:sym typeface="+mn-lt"/>
              </a:rPr>
              <a:t>GIỚI THIỆU VỀ ĐỀ TÀI</a:t>
            </a:r>
            <a:endParaRPr lang="zh-CN" altLang="en-US" sz="2400" b="1">
              <a:solidFill>
                <a:schemeClr val="bg1"/>
              </a:solidFill>
              <a:cs typeface="+mn-ea"/>
              <a:sym typeface="+mn-lt"/>
            </a:endParaRPr>
          </a:p>
        </p:txBody>
      </p:sp>
      <p:sp>
        <p:nvSpPr>
          <p:cNvPr id="5" name="矩形 4"/>
          <p:cNvSpPr/>
          <p:nvPr/>
        </p:nvSpPr>
        <p:spPr>
          <a:xfrm>
            <a:off x="4448846" y="3037546"/>
            <a:ext cx="7064974" cy="1938992"/>
          </a:xfrm>
          <a:prstGeom prst="rect">
            <a:avLst/>
          </a:prstGeom>
        </p:spPr>
        <p:txBody>
          <a:bodyPr wrap="square">
            <a:spAutoFit/>
          </a:bodyPr>
          <a:lstStyle/>
          <a:p>
            <a:pPr marL="342900" indent="-342900">
              <a:buFont typeface="Arial" panose="020B0604020202020204" pitchFamily="34" charset="0"/>
              <a:buChar char="•"/>
            </a:pP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Trong thời đại công nghệ 4.0, việc xây dựng </a:t>
            </a:r>
            <a:r>
              <a:rPr lang="vi-V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website</a:t>
            </a: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 đặt phòng khách sạn là một trong những yêu cầu cấp thiết của các khách sạn để nâng cao trải nghiệm của khách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hàng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Đ</a:t>
            </a: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ề tài "Xây dựng </a:t>
            </a:r>
            <a:r>
              <a:rPr lang="vi-V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website</a:t>
            </a: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 đặt phòng khách sạn </a:t>
            </a:r>
            <a:r>
              <a:rPr lang="vi-VN"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HaNoiHotel</a:t>
            </a: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 đã được lựa chọn để thực hiện trong đồ án tốt nghiệp của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em</a:t>
            </a:r>
            <a:r>
              <a:rPr lang="vi-VN" sz="20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6" name="Hình ảnh 5">
            <a:extLst>
              <a:ext uri="{FF2B5EF4-FFF2-40B4-BE49-F238E27FC236}">
                <a16:creationId xmlns:a16="http://schemas.microsoft.com/office/drawing/2014/main" id="{85E10B8D-A100-D8A3-3268-114787ADD5EE}"/>
              </a:ext>
            </a:extLst>
          </p:cNvPr>
          <p:cNvPicPr>
            <a:picLocks noChangeAspect="1"/>
          </p:cNvPicPr>
          <p:nvPr/>
        </p:nvPicPr>
        <p:blipFill>
          <a:blip r:embed="rId4"/>
          <a:stretch>
            <a:fillRect/>
          </a:stretch>
        </p:blipFill>
        <p:spPr>
          <a:xfrm>
            <a:off x="438138" y="2460656"/>
            <a:ext cx="3714889" cy="2340777"/>
          </a:xfrm>
          <a:prstGeom prst="rect">
            <a:avLst/>
          </a:prstGeom>
        </p:spPr>
      </p:pic>
    </p:spTree>
    <p:extLst>
      <p:ext uri="{BB962C8B-B14F-4D97-AF65-F5344CB8AC3E}">
        <p14:creationId xmlns:p14="http://schemas.microsoft.com/office/powerpoint/2010/main" val="2159896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24945" y="1631587"/>
            <a:ext cx="3561372" cy="331379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631587"/>
            <a:ext cx="3561372" cy="331379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803889" y="2019545"/>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sp>
        <p:nvSpPr>
          <p:cNvPr id="8" name="Shape 2022"/>
          <p:cNvSpPr/>
          <p:nvPr/>
        </p:nvSpPr>
        <p:spPr>
          <a:xfrm>
            <a:off x="2314135" y="1773620"/>
            <a:ext cx="2320148"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l">
              <a:lnSpc>
                <a:spcPct val="120000"/>
              </a:lnSpc>
              <a:defRPr sz="3500">
                <a:solidFill>
                  <a:srgbClr val="53585F"/>
                </a:solidFill>
              </a:defRPr>
            </a:lvl1pPr>
          </a:lstStyle>
          <a:p>
            <a:r>
              <a:rPr lang="en-US" altLang="zh-CN" sz="2000" b="1">
                <a:solidFill>
                  <a:srgbClr val="1D4251"/>
                </a:solidFill>
                <a:cs typeface="+mn-ea"/>
                <a:sym typeface="+mn-lt"/>
              </a:rPr>
              <a:t>Về phía khách hàng</a:t>
            </a:r>
            <a:endParaRPr lang="zh-CN" altLang="en-US" sz="2000" b="1">
              <a:solidFill>
                <a:srgbClr val="1D4251"/>
              </a:solidFill>
              <a:cs typeface="+mn-ea"/>
              <a:sym typeface="+mn-lt"/>
            </a:endParaRPr>
          </a:p>
        </p:txBody>
      </p:sp>
      <p:sp>
        <p:nvSpPr>
          <p:cNvPr id="12" name="Shape 2026"/>
          <p:cNvSpPr/>
          <p:nvPr/>
        </p:nvSpPr>
        <p:spPr>
          <a:xfrm>
            <a:off x="7601249" y="1773621"/>
            <a:ext cx="2497236" cy="40161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lstStyle>
            <a:lvl1pPr algn="r">
              <a:defRPr sz="3500">
                <a:solidFill>
                  <a:srgbClr val="53585F"/>
                </a:solidFill>
              </a:defRPr>
            </a:lvl1pPr>
          </a:lstStyle>
          <a:p>
            <a:pPr algn="ctr"/>
            <a:r>
              <a:rPr lang="en-US" altLang="zh-CN" sz="2000" b="1">
                <a:solidFill>
                  <a:srgbClr val="1D4251"/>
                </a:solidFill>
                <a:cs typeface="+mn-ea"/>
                <a:sym typeface="+mn-lt"/>
              </a:rPr>
              <a:t>Về phía khách sạn</a:t>
            </a:r>
            <a:endParaRPr lang="zh-CN" altLang="en-US" sz="2000" b="1">
              <a:solidFill>
                <a:srgbClr val="1D4251"/>
              </a:solidFill>
              <a:cs typeface="+mn-ea"/>
              <a:sym typeface="+mn-lt"/>
            </a:endParaRPr>
          </a:p>
        </p:txBody>
      </p:sp>
      <p:grpSp>
        <p:nvGrpSpPr>
          <p:cNvPr id="15" name="Group 2031"/>
          <p:cNvGrpSpPr/>
          <p:nvPr/>
        </p:nvGrpSpPr>
        <p:grpSpPr>
          <a:xfrm>
            <a:off x="1086548" y="2810740"/>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22" name="Group 2040"/>
          <p:cNvGrpSpPr/>
          <p:nvPr/>
        </p:nvGrpSpPr>
        <p:grpSpPr>
          <a:xfrm>
            <a:off x="10166542" y="2789761"/>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282449" y="2971623"/>
            <a:ext cx="1535488"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Các vấn đề chung</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74018C59-6D2E-7CB8-CFC8-0B908A1146DB}"/>
              </a:ext>
            </a:extLst>
          </p:cNvPr>
          <p:cNvSpPr txBox="1"/>
          <p:nvPr/>
        </p:nvSpPr>
        <p:spPr>
          <a:xfrm>
            <a:off x="2249041" y="2314086"/>
            <a:ext cx="2385241" cy="2308324"/>
          </a:xfrm>
          <a:prstGeom prst="rect">
            <a:avLst/>
          </a:prstGeom>
          <a:noFill/>
        </p:spPr>
        <p:txBody>
          <a:bodyPr wrap="square" rtlCol="0">
            <a:spAutoFit/>
          </a:bodyPr>
          <a:lstStyle/>
          <a:p>
            <a:r>
              <a:rPr lang="en-US" sz="1800">
                <a:solidFill>
                  <a:schemeClr val="tx1"/>
                </a:solidFill>
                <a:latin typeface="Calibri" panose="020F0502020204030204" pitchFamily="34" charset="0"/>
                <a:cs typeface="Calibri" panose="020F0502020204030204" pitchFamily="34" charset="0"/>
              </a:rPr>
              <a:t>- Phải trực tiếp đến đặt phòng.</a:t>
            </a: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Thông tin cập nhật khó k</a:t>
            </a:r>
            <a:r>
              <a:rPr lang="en-US" sz="1800">
                <a:solidFill>
                  <a:schemeClr val="tx1"/>
                </a:solidFill>
                <a:latin typeface="Calibri" panose="020F0502020204030204" pitchFamily="34" charset="0"/>
                <a:cs typeface="Calibri" panose="020F0502020204030204" pitchFamily="34" charset="0"/>
              </a:rPr>
              <a:t>hăn.</a:t>
            </a:r>
            <a:endParaRPr lang="vi-VN" sz="1800">
              <a:solidFill>
                <a:schemeClr val="tx1"/>
              </a:solidFill>
              <a:latin typeface="Calibri" panose="020F0502020204030204" pitchFamily="34" charset="0"/>
              <a:cs typeface="Calibri" panose="020F0502020204030204" pitchFamily="34" charset="0"/>
            </a:endParaRP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Nhiều khi mất thời gian đến khách sạn mà không tin được phòng ưng ý</a:t>
            </a:r>
            <a:r>
              <a:rPr lang="en-US" sz="1800">
                <a:solidFill>
                  <a:schemeClr val="tx1"/>
                </a:solidFill>
                <a:latin typeface="Calibri" panose="020F0502020204030204" pitchFamily="34" charset="0"/>
                <a:cs typeface="Calibri" panose="020F0502020204030204" pitchFamily="34" charset="0"/>
              </a:rPr>
              <a:t> hoặc hết phòng.</a:t>
            </a:r>
            <a:endParaRPr lang="vi-VN" sz="1800">
              <a:solidFill>
                <a:schemeClr val="tx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F3CBBE48-02C1-E93A-8EEE-8AE5C23EA522}"/>
              </a:ext>
            </a:extLst>
          </p:cNvPr>
          <p:cNvSpPr txBox="1"/>
          <p:nvPr/>
        </p:nvSpPr>
        <p:spPr>
          <a:xfrm>
            <a:off x="7511375" y="2274838"/>
            <a:ext cx="2537880" cy="2031325"/>
          </a:xfrm>
          <a:prstGeom prst="rect">
            <a:avLst/>
          </a:prstGeom>
          <a:noFill/>
        </p:spPr>
        <p:txBody>
          <a:bodyPr wrap="square" rtlCol="0">
            <a:spAutoFit/>
          </a:bodyPr>
          <a:lstStyle/>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Quản lý thủ công </a:t>
            </a:r>
            <a:r>
              <a:rPr lang="en-US" sz="1800">
                <a:solidFill>
                  <a:schemeClr val="tx1"/>
                </a:solidFill>
                <a:latin typeface="Calibri" panose="020F0502020204030204" pitchFamily="34" charset="0"/>
                <a:cs typeface="Calibri" panose="020F0502020204030204" pitchFamily="34" charset="0"/>
              </a:rPr>
              <a:t>m</a:t>
            </a:r>
            <a:r>
              <a:rPr lang="vi-VN" sz="1800">
                <a:solidFill>
                  <a:schemeClr val="tx1"/>
                </a:solidFill>
                <a:latin typeface="Calibri" panose="020F0502020204030204" pitchFamily="34" charset="0"/>
                <a:cs typeface="Calibri" panose="020F0502020204030204" pitchFamily="34" charset="0"/>
              </a:rPr>
              <a:t>ất thời gian, nhân lực và kém chính xác</a:t>
            </a:r>
            <a:r>
              <a:rPr lang="en-US" sz="1800">
                <a:solidFill>
                  <a:schemeClr val="tx1"/>
                </a:solidFill>
                <a:latin typeface="Calibri" panose="020F0502020204030204" pitchFamily="34" charset="0"/>
                <a:cs typeface="Calibri" panose="020F0502020204030204" pitchFamily="34" charset="0"/>
              </a:rPr>
              <a:t>.</a:t>
            </a:r>
            <a:endParaRPr lang="vi-VN" sz="1800">
              <a:solidFill>
                <a:schemeClr val="tx1"/>
              </a:solidFill>
              <a:latin typeface="Calibri" panose="020F0502020204030204" pitchFamily="34" charset="0"/>
              <a:cs typeface="Calibri" panose="020F0502020204030204" pitchFamily="34" charset="0"/>
            </a:endParaRPr>
          </a:p>
          <a:p>
            <a:r>
              <a:rPr lang="en-US" sz="1800">
                <a:solidFill>
                  <a:schemeClr val="tx1"/>
                </a:solidFill>
                <a:latin typeface="Calibri" panose="020F0502020204030204" pitchFamily="34" charset="0"/>
                <a:cs typeface="Calibri" panose="020F0502020204030204" pitchFamily="34" charset="0"/>
              </a:rPr>
              <a:t>- </a:t>
            </a:r>
            <a:r>
              <a:rPr lang="vi-VN" sz="1800">
                <a:solidFill>
                  <a:schemeClr val="tx1"/>
                </a:solidFill>
                <a:latin typeface="Calibri" panose="020F0502020204030204" pitchFamily="34" charset="0"/>
                <a:cs typeface="Calibri" panose="020F0502020204030204" pitchFamily="34" charset="0"/>
              </a:rPr>
              <a:t>Không có nhiều cơ hội để quảng bá mình một cách rộng rãi và chi phí thấp.</a:t>
            </a:r>
          </a:p>
        </p:txBody>
      </p:sp>
    </p:spTree>
    <p:extLst>
      <p:ext uri="{BB962C8B-B14F-4D97-AF65-F5344CB8AC3E}">
        <p14:creationId xmlns:p14="http://schemas.microsoft.com/office/powerpoint/2010/main" val="2060616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ppt_x"/>
                                          </p:val>
                                        </p:tav>
                                        <p:tav tm="100000">
                                          <p:val>
                                            <p:strVal val="#ppt_x"/>
                                          </p:val>
                                        </p:tav>
                                      </p:tavLst>
                                    </p:anim>
                                    <p:anim calcmode="lin" valueType="num">
                                      <p:cBhvr additive="base">
                                        <p:cTn id="33" dur="500" fill="hold"/>
                                        <p:tgtEl>
                                          <p:spTgt spid="1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8" grpId="0" animBg="1"/>
      <p:bldP spid="12" grpId="0" animBg="1"/>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p:nvSpPr>
        <p:spPr>
          <a:xfrm>
            <a:off x="4244196" y="1822745"/>
            <a:ext cx="7643005" cy="3680039"/>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
        <p:nvSpPr>
          <p:cNvPr id="4" name="矩形 3"/>
          <p:cNvSpPr/>
          <p:nvPr/>
        </p:nvSpPr>
        <p:spPr>
          <a:xfrm>
            <a:off x="4448846" y="2199313"/>
            <a:ext cx="2758384" cy="461665"/>
          </a:xfrm>
          <a:prstGeom prst="rect">
            <a:avLst/>
          </a:prstGeom>
        </p:spPr>
        <p:txBody>
          <a:bodyPr wrap="none">
            <a:spAutoFit/>
          </a:bodyPr>
          <a:lstStyle/>
          <a:p>
            <a:r>
              <a:rPr lang="en-US" altLang="zh-CN" sz="2400" b="1">
                <a:solidFill>
                  <a:schemeClr val="bg1"/>
                </a:solidFill>
                <a:cs typeface="+mn-ea"/>
                <a:sym typeface="+mn-lt"/>
              </a:rPr>
              <a:t>CÁC VẤN ĐỀ CHUNG</a:t>
            </a:r>
            <a:endParaRPr lang="zh-CN" altLang="en-US" sz="2400" b="1">
              <a:solidFill>
                <a:schemeClr val="bg1"/>
              </a:solidFill>
              <a:cs typeface="+mn-ea"/>
              <a:sym typeface="+mn-lt"/>
            </a:endParaRPr>
          </a:p>
        </p:txBody>
      </p:sp>
      <p:sp>
        <p:nvSpPr>
          <p:cNvPr id="5" name="矩形 4"/>
          <p:cNvSpPr/>
          <p:nvPr/>
        </p:nvSpPr>
        <p:spPr>
          <a:xfrm>
            <a:off x="4383931" y="3210436"/>
            <a:ext cx="7315296" cy="1323439"/>
          </a:xfrm>
          <a:prstGeom prst="rect">
            <a:avLst/>
          </a:prstGeom>
        </p:spPr>
        <p:txBody>
          <a:bodyPr wrap="square">
            <a:spAutoFit/>
          </a:bodyPr>
          <a:lstStyle/>
          <a:p>
            <a:r>
              <a:rPr lang="en-US" sz="2000" b="1" dirty="0" err="1">
                <a:solidFill>
                  <a:schemeClr val="bg1"/>
                </a:solidFill>
                <a:latin typeface="Calibri" panose="020F0502020204030204" pitchFamily="34" charset="0"/>
                <a:ea typeface="Calibri" panose="020F0502020204030204" pitchFamily="34" charset="0"/>
                <a:cs typeface="Calibri" panose="020F0502020204030204" pitchFamily="34" charset="0"/>
              </a:rPr>
              <a:t>Yêu</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1" dirty="0" err="1">
                <a:solidFill>
                  <a:schemeClr val="bg1"/>
                </a:solidFill>
                <a:latin typeface="Calibri" panose="020F0502020204030204" pitchFamily="34" charset="0"/>
                <a:ea typeface="Calibri" panose="020F0502020204030204" pitchFamily="34" charset="0"/>
                <a:cs typeface="Calibri" panose="020F0502020204030204" pitchFamily="34" charset="0"/>
              </a:rPr>
              <a:t>cầu</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1" dirty="0" err="1">
                <a:solidFill>
                  <a:schemeClr val="bg1"/>
                </a:solidFill>
                <a:latin typeface="Calibri" panose="020F0502020204030204" pitchFamily="34" charset="0"/>
                <a:ea typeface="Calibri" panose="020F0502020204030204" pitchFamily="34" charset="0"/>
                <a:cs typeface="Calibri" panose="020F0502020204030204" pitchFamily="34" charset="0"/>
              </a:rPr>
              <a:t>đặt</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b="1" dirty="0" err="1">
                <a:solidFill>
                  <a:schemeClr val="bg1"/>
                </a:solidFill>
                <a:latin typeface="Calibri" panose="020F0502020204030204" pitchFamily="34" charset="0"/>
                <a:ea typeface="Calibri" panose="020F0502020204030204" pitchFamily="34" charset="0"/>
                <a:cs typeface="Calibri" panose="020F0502020204030204" pitchFamily="34" charset="0"/>
              </a:rPr>
              <a:t>ra</a:t>
            </a:r>
            <a:r>
              <a:rPr lang="en-US" sz="2000" b="1"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Xây</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dựng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một</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website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đặt</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phòng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thanh</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toán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phòng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Quản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thông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tin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khách</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hàng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đặt</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phòng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nhận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phòng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trả</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phòng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quản</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lý</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khách</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hàng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báo</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cáo</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thống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kê</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dễ</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dàng</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và</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chính</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 </a:t>
            </a:r>
            <a:r>
              <a:rPr lang="en-US" sz="2000" dirty="0" err="1">
                <a:solidFill>
                  <a:schemeClr val="bg1"/>
                </a:solidFill>
                <a:latin typeface="Calibri" panose="020F0502020204030204" pitchFamily="34" charset="0"/>
                <a:ea typeface="Calibri" panose="020F0502020204030204" pitchFamily="34" charset="0"/>
                <a:cs typeface="Calibri" panose="020F0502020204030204" pitchFamily="34" charset="0"/>
              </a:rPr>
              <a:t>xác</a:t>
            </a:r>
            <a:r>
              <a:rPr lang="en-US" sz="2000" dirty="0">
                <a:solidFill>
                  <a:schemeClr val="bg1"/>
                </a:solidFill>
                <a:latin typeface="Calibri" panose="020F0502020204030204" pitchFamily="34" charset="0"/>
                <a:ea typeface="Calibri" panose="020F0502020204030204" pitchFamily="34" charset="0"/>
                <a:cs typeface="Calibri" panose="020F0502020204030204" pitchFamily="34" charset="0"/>
              </a:rPr>
              <a:t>.</a:t>
            </a:r>
          </a:p>
        </p:txBody>
      </p:sp>
      <p:cxnSp>
        <p:nvCxnSpPr>
          <p:cNvPr id="6" name="直接连接符 5"/>
          <p:cNvCxnSpPr/>
          <p:nvPr/>
        </p:nvCxnSpPr>
        <p:spPr>
          <a:xfrm>
            <a:off x="4599124" y="2842996"/>
            <a:ext cx="27093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Hình ảnh 7">
            <a:extLst>
              <a:ext uri="{FF2B5EF4-FFF2-40B4-BE49-F238E27FC236}">
                <a16:creationId xmlns:a16="http://schemas.microsoft.com/office/drawing/2014/main" id="{3B5648AF-84D5-51CF-1458-52EB43E1A895}"/>
              </a:ext>
            </a:extLst>
          </p:cNvPr>
          <p:cNvPicPr>
            <a:picLocks noChangeAspect="1"/>
          </p:cNvPicPr>
          <p:nvPr/>
        </p:nvPicPr>
        <p:blipFill>
          <a:blip r:embed="rId4"/>
          <a:stretch>
            <a:fillRect/>
          </a:stretch>
        </p:blipFill>
        <p:spPr>
          <a:xfrm>
            <a:off x="42543" y="2405811"/>
            <a:ext cx="4153414" cy="2513906"/>
          </a:xfrm>
          <a:prstGeom prst="rect">
            <a:avLst/>
          </a:prstGeom>
        </p:spPr>
      </p:pic>
      <p:sp>
        <p:nvSpPr>
          <p:cNvPr id="9" name="矩形 2">
            <a:extLst>
              <a:ext uri="{FF2B5EF4-FFF2-40B4-BE49-F238E27FC236}">
                <a16:creationId xmlns:a16="http://schemas.microsoft.com/office/drawing/2014/main" id="{7CC29BEA-E4BC-C4E5-3EFD-7E4537480DD7}"/>
              </a:ext>
            </a:extLst>
          </p:cNvPr>
          <p:cNvSpPr/>
          <p:nvPr/>
        </p:nvSpPr>
        <p:spPr>
          <a:xfrm>
            <a:off x="0" y="0"/>
            <a:ext cx="12192000" cy="853836"/>
          </a:xfrm>
          <a:prstGeom prst="rect">
            <a:avLst/>
          </a:prstGeom>
          <a:solidFill>
            <a:srgbClr val="1D42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cs typeface="+mn-ea"/>
              <a:sym typeface="+mn-lt"/>
            </a:endParaRPr>
          </a:p>
        </p:txBody>
      </p:sp>
    </p:spTree>
    <p:extLst>
      <p:ext uri="{BB962C8B-B14F-4D97-AF65-F5344CB8AC3E}">
        <p14:creationId xmlns:p14="http://schemas.microsoft.com/office/powerpoint/2010/main" val="2015512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03344" y="1652062"/>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p:cNvSpPr/>
          <p:nvPr/>
        </p:nvSpPr>
        <p:spPr>
          <a:xfrm>
            <a:off x="7024945" y="3562063"/>
            <a:ext cx="3561372" cy="168482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p:cNvSpPr/>
          <p:nvPr/>
        </p:nvSpPr>
        <p:spPr>
          <a:xfrm>
            <a:off x="1551471" y="3561170"/>
            <a:ext cx="3561372" cy="1686612"/>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631587"/>
            <a:ext cx="3561372" cy="1686613"/>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796459" y="217424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grpSp>
        <p:nvGrpSpPr>
          <p:cNvPr id="15" name="Group 2031"/>
          <p:cNvGrpSpPr/>
          <p:nvPr/>
        </p:nvGrpSpPr>
        <p:grpSpPr>
          <a:xfrm>
            <a:off x="1076827" y="1997151"/>
            <a:ext cx="955485" cy="955485"/>
            <a:chOff x="0" y="0"/>
            <a:chExt cx="1910968" cy="1910968"/>
          </a:xfrm>
        </p:grpSpPr>
        <p:sp>
          <p:nvSpPr>
            <p:cNvPr id="16" name="Shape 2029"/>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553362" y="560070"/>
              <a:ext cx="804244"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8" name="Group 2034"/>
          <p:cNvGrpSpPr/>
          <p:nvPr/>
        </p:nvGrpSpPr>
        <p:grpSpPr>
          <a:xfrm>
            <a:off x="1079494" y="3929402"/>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1" name="Shape 2035"/>
          <p:cNvSpPr/>
          <p:nvPr/>
        </p:nvSpPr>
        <p:spPr>
          <a:xfrm>
            <a:off x="10106461" y="392940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2" name="Group 2040"/>
          <p:cNvGrpSpPr/>
          <p:nvPr/>
        </p:nvGrpSpPr>
        <p:grpSpPr>
          <a:xfrm>
            <a:off x="10101154" y="1997151"/>
            <a:ext cx="955485" cy="955485"/>
            <a:chOff x="0" y="0"/>
            <a:chExt cx="1910968" cy="1910968"/>
          </a:xfrm>
        </p:grpSpPr>
        <p:sp>
          <p:nvSpPr>
            <p:cNvPr id="23" name="Shape 2038"/>
            <p:cNvSpPr/>
            <p:nvPr/>
          </p:nvSpPr>
          <p:spPr>
            <a:xfrm>
              <a:off x="0" y="0"/>
              <a:ext cx="1910969" cy="19109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657404" y="557107"/>
              <a:ext cx="596161" cy="749014"/>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178410" y="3104435"/>
            <a:ext cx="1780967"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Lý Do Chọn Đề Tài</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FCFC1BAA-6195-B1D2-5F24-7C25C419B133}"/>
              </a:ext>
            </a:extLst>
          </p:cNvPr>
          <p:cNvSpPr txBox="1"/>
          <p:nvPr/>
        </p:nvSpPr>
        <p:spPr>
          <a:xfrm>
            <a:off x="2164664" y="1780996"/>
            <a:ext cx="2412309" cy="923330"/>
          </a:xfrm>
          <a:prstGeom prst="rect">
            <a:avLst/>
          </a:prstGeom>
          <a:noFill/>
        </p:spPr>
        <p:txBody>
          <a:bodyPr wrap="square" rtlCol="0">
            <a:spAutoFit/>
          </a:bodyPr>
          <a:lstStyle/>
          <a:p>
            <a:r>
              <a:rPr lang="en-US" b="1">
                <a:solidFill>
                  <a:srgbClr val="1D4251"/>
                </a:solidFill>
                <a:latin typeface="Calibri" panose="020F0502020204030204" pitchFamily="34" charset="0"/>
                <a:cs typeface="Calibri" panose="020F0502020204030204" pitchFamily="34" charset="0"/>
              </a:rPr>
              <a:t>Kinh doanh khách sạn nay đang là một lĩnh vực rất phát triển.</a:t>
            </a:r>
          </a:p>
        </p:txBody>
      </p:sp>
      <p:sp>
        <p:nvSpPr>
          <p:cNvPr id="28" name="TextBox 27">
            <a:extLst>
              <a:ext uri="{FF2B5EF4-FFF2-40B4-BE49-F238E27FC236}">
                <a16:creationId xmlns:a16="http://schemas.microsoft.com/office/drawing/2014/main" id="{7D47551E-9FA9-A27F-6E19-03A3AB035768}"/>
              </a:ext>
            </a:extLst>
          </p:cNvPr>
          <p:cNvSpPr txBox="1"/>
          <p:nvPr/>
        </p:nvSpPr>
        <p:spPr>
          <a:xfrm>
            <a:off x="7369252" y="1813173"/>
            <a:ext cx="2694258" cy="923330"/>
          </a:xfrm>
          <a:prstGeom prst="rect">
            <a:avLst/>
          </a:prstGeom>
          <a:noFill/>
        </p:spPr>
        <p:txBody>
          <a:bodyPr wrap="square" rtlCol="0">
            <a:spAutoFit/>
          </a:bodyPr>
          <a:lstStyle/>
          <a:p>
            <a:r>
              <a:rPr lang="vi-VN" b="1">
                <a:solidFill>
                  <a:srgbClr val="1D4251"/>
                </a:solidFill>
                <a:latin typeface="Calibri" panose="020F0502020204030204" pitchFamily="34" charset="0"/>
                <a:cs typeface="Calibri" panose="020F0502020204030204" pitchFamily="34" charset="0"/>
              </a:rPr>
              <a:t>Khách hàng hiện nay rất đòi hỏi về tính tiện lợi và chất lượng dịch vụ. </a:t>
            </a:r>
            <a:endParaRPr lang="en-US" b="1">
              <a:solidFill>
                <a:srgbClr val="1D425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25DF8C34-DB58-C69B-C747-89897ADFEE6A}"/>
              </a:ext>
            </a:extLst>
          </p:cNvPr>
          <p:cNvSpPr txBox="1"/>
          <p:nvPr/>
        </p:nvSpPr>
        <p:spPr>
          <a:xfrm>
            <a:off x="7399906" y="3627099"/>
            <a:ext cx="2784288" cy="1138773"/>
          </a:xfrm>
          <a:prstGeom prst="rect">
            <a:avLst/>
          </a:prstGeom>
          <a:noFill/>
        </p:spPr>
        <p:txBody>
          <a:bodyPr wrap="square" rtlCol="0">
            <a:spAutoFit/>
          </a:bodyPr>
          <a:lstStyle/>
          <a:p>
            <a:r>
              <a:rPr lang="en-US" sz="1700" b="1">
                <a:solidFill>
                  <a:srgbClr val="1D4251"/>
                </a:solidFill>
                <a:latin typeface="Calibri" panose="020F0502020204030204" pitchFamily="34" charset="0"/>
                <a:cs typeface="Calibri" panose="020F0502020204030204" pitchFamily="34" charset="0"/>
              </a:rPr>
              <a:t>Hầu hết khách hàng hiện nay đều sử dụng Internet để tìm kiếm thông tin và đặt phòng khách sạn.</a:t>
            </a:r>
          </a:p>
        </p:txBody>
      </p:sp>
      <p:sp>
        <p:nvSpPr>
          <p:cNvPr id="30" name="TextBox 29">
            <a:extLst>
              <a:ext uri="{FF2B5EF4-FFF2-40B4-BE49-F238E27FC236}">
                <a16:creationId xmlns:a16="http://schemas.microsoft.com/office/drawing/2014/main" id="{EC68C8E3-50CC-8D83-04BD-E7186038EA30}"/>
              </a:ext>
            </a:extLst>
          </p:cNvPr>
          <p:cNvSpPr txBox="1"/>
          <p:nvPr/>
        </p:nvSpPr>
        <p:spPr>
          <a:xfrm>
            <a:off x="2137582" y="3738154"/>
            <a:ext cx="2694258" cy="1200329"/>
          </a:xfrm>
          <a:prstGeom prst="rect">
            <a:avLst/>
          </a:prstGeom>
          <a:noFill/>
        </p:spPr>
        <p:txBody>
          <a:bodyPr wrap="square" rtlCol="0">
            <a:spAutoFit/>
          </a:bodyPr>
          <a:lstStyle/>
          <a:p>
            <a:r>
              <a:rPr lang="en-US" b="1">
                <a:solidFill>
                  <a:srgbClr val="1D4251"/>
                </a:solidFill>
                <a:latin typeface="Calibri" panose="020F0502020204030204" pitchFamily="34" charset="0"/>
                <a:cs typeface="Calibri" panose="020F0502020204030204" pitchFamily="34" charset="0"/>
              </a:rPr>
              <a:t>Hình thức kinh doanh truyền thống và việc quản lý trực tiếp không đạt hiệu quả cao.</a:t>
            </a:r>
          </a:p>
        </p:txBody>
      </p:sp>
      <p:sp>
        <p:nvSpPr>
          <p:cNvPr id="31" name="Shape 2039">
            <a:extLst>
              <a:ext uri="{FF2B5EF4-FFF2-40B4-BE49-F238E27FC236}">
                <a16:creationId xmlns:a16="http://schemas.microsoft.com/office/drawing/2014/main" id="{54498FEF-C62B-FEBA-0579-8EF3E8E5855A}"/>
              </a:ext>
            </a:extLst>
          </p:cNvPr>
          <p:cNvSpPr/>
          <p:nvPr/>
        </p:nvSpPr>
        <p:spPr>
          <a:xfrm>
            <a:off x="10437276" y="4196485"/>
            <a:ext cx="298081" cy="374507"/>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15925120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ppt_x"/>
                                          </p:val>
                                        </p:tav>
                                        <p:tav tm="100000">
                                          <p:val>
                                            <p:strVal val="#ppt_x"/>
                                          </p:val>
                                        </p:tav>
                                      </p:tavLst>
                                    </p:anim>
                                    <p:anim calcmode="lin" valueType="num">
                                      <p:cBhvr additive="base">
                                        <p:cTn id="2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fill="hold"/>
                                        <p:tgtEl>
                                          <p:spTgt spid="31"/>
                                        </p:tgtEl>
                                        <p:attrNameLst>
                                          <p:attrName>ppt_x</p:attrName>
                                        </p:attrNameLst>
                                      </p:cBhvr>
                                      <p:tavLst>
                                        <p:tav tm="0">
                                          <p:val>
                                            <p:strVal val="#ppt_x"/>
                                          </p:val>
                                        </p:tav>
                                        <p:tav tm="100000">
                                          <p:val>
                                            <p:strVal val="#ppt_x"/>
                                          </p:val>
                                        </p:tav>
                                      </p:tavLst>
                                    </p:anim>
                                    <p:anim calcmode="lin" valueType="num">
                                      <p:cBhvr additive="base">
                                        <p:cTn id="7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animBg="1"/>
      <p:bldP spid="25" grpId="0"/>
      <p:bldP spid="27" grpId="0"/>
      <p:bldP spid="28" grpId="0"/>
      <p:bldP spid="29" grpId="0"/>
      <p:bldP spid="30" grpId="0"/>
      <p:bldP spid="3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012"/>
          <p:cNvSpPr/>
          <p:nvPr/>
        </p:nvSpPr>
        <p:spPr>
          <a:xfrm>
            <a:off x="7003344" y="1303966"/>
            <a:ext cx="3561372" cy="2034710"/>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3" name="Shape 2013"/>
          <p:cNvSpPr/>
          <p:nvPr/>
        </p:nvSpPr>
        <p:spPr>
          <a:xfrm>
            <a:off x="7024945" y="3562063"/>
            <a:ext cx="3561372" cy="2084357"/>
          </a:xfrm>
          <a:prstGeom prst="roundRect">
            <a:avLst>
              <a:gd name="adj" fmla="val 6925"/>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4" name="Shape 2014"/>
          <p:cNvSpPr/>
          <p:nvPr/>
        </p:nvSpPr>
        <p:spPr>
          <a:xfrm>
            <a:off x="1551471" y="3561170"/>
            <a:ext cx="3561372" cy="2085250"/>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5" name="Shape 2015"/>
          <p:cNvSpPr/>
          <p:nvPr/>
        </p:nvSpPr>
        <p:spPr>
          <a:xfrm>
            <a:off x="1551471" y="1303965"/>
            <a:ext cx="3561372" cy="2014236"/>
          </a:xfrm>
          <a:prstGeom prst="roundRect">
            <a:avLst>
              <a:gd name="adj" fmla="val 6918"/>
            </a:avLst>
          </a:prstGeom>
          <a:noFill/>
          <a:ln w="12700">
            <a:solidFill>
              <a:srgbClr val="A6AAA9"/>
            </a:solidFill>
            <a:miter lim="400000"/>
          </a:ln>
        </p:spPr>
        <p:txBody>
          <a:bodyPr lIns="19051" tIns="19051" rIns="19051" bIns="19051" anchor="ctr"/>
          <a:lstStyle/>
          <a:p>
            <a:pPr lvl="0"/>
            <a:endParaRPr sz="1733">
              <a:cs typeface="+mn-ea"/>
              <a:sym typeface="+mn-lt"/>
            </a:endParaRPr>
          </a:p>
        </p:txBody>
      </p:sp>
      <p:sp>
        <p:nvSpPr>
          <p:cNvPr id="6" name="Shape 2016"/>
          <p:cNvSpPr/>
          <p:nvPr/>
        </p:nvSpPr>
        <p:spPr>
          <a:xfrm>
            <a:off x="4796459" y="2174241"/>
            <a:ext cx="2537880" cy="25378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C700"/>
          </a:solidFill>
          <a:ln w="12700">
            <a:noFill/>
            <a:miter lim="400000"/>
          </a:ln>
        </p:spPr>
        <p:txBody>
          <a:bodyPr lIns="25400" tIns="25400" rIns="25400" bIns="25400" anchor="ctr"/>
          <a:lstStyle/>
          <a:p>
            <a:pPr lvl="0"/>
            <a:endParaRPr sz="1733">
              <a:cs typeface="+mn-ea"/>
              <a:sym typeface="+mn-lt"/>
            </a:endParaRPr>
          </a:p>
        </p:txBody>
      </p:sp>
      <p:grpSp>
        <p:nvGrpSpPr>
          <p:cNvPr id="15" name="Group 2031"/>
          <p:cNvGrpSpPr/>
          <p:nvPr/>
        </p:nvGrpSpPr>
        <p:grpSpPr>
          <a:xfrm>
            <a:off x="1038784" y="1799444"/>
            <a:ext cx="955486" cy="955486"/>
            <a:chOff x="-76086" y="-395414"/>
            <a:chExt cx="1910970" cy="1910970"/>
          </a:xfrm>
        </p:grpSpPr>
        <p:sp>
          <p:nvSpPr>
            <p:cNvPr id="16" name="Shape 2029"/>
            <p:cNvSpPr/>
            <p:nvPr/>
          </p:nvSpPr>
          <p:spPr>
            <a:xfrm>
              <a:off x="-76086" y="-395414"/>
              <a:ext cx="1910970" cy="1910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17" name="Shape 2030"/>
            <p:cNvSpPr/>
            <p:nvPr/>
          </p:nvSpPr>
          <p:spPr>
            <a:xfrm>
              <a:off x="384274" y="145747"/>
              <a:ext cx="804243" cy="706915"/>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grpSp>
        <p:nvGrpSpPr>
          <p:cNvPr id="18" name="Group 2034"/>
          <p:cNvGrpSpPr/>
          <p:nvPr/>
        </p:nvGrpSpPr>
        <p:grpSpPr>
          <a:xfrm>
            <a:off x="1010828" y="4171019"/>
            <a:ext cx="950151" cy="950151"/>
            <a:chOff x="0" y="0"/>
            <a:chExt cx="1900299" cy="1900299"/>
          </a:xfrm>
        </p:grpSpPr>
        <p:sp>
          <p:nvSpPr>
            <p:cNvPr id="19" name="Shape 2032"/>
            <p:cNvSpPr/>
            <p:nvPr/>
          </p:nvSpPr>
          <p:spPr>
            <a:xfrm>
              <a:off x="0" y="0"/>
              <a:ext cx="1900300" cy="19003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sp>
          <p:nvSpPr>
            <p:cNvPr id="20" name="Shape 2033"/>
            <p:cNvSpPr/>
            <p:nvPr/>
          </p:nvSpPr>
          <p:spPr>
            <a:xfrm rot="10800000" flipH="1">
              <a:off x="548028" y="596692"/>
              <a:ext cx="804244" cy="706916"/>
            </a:xfrm>
            <a:custGeom>
              <a:avLst/>
              <a:gdLst/>
              <a:ahLst/>
              <a:cxnLst>
                <a:cxn ang="0">
                  <a:pos x="wd2" y="hd2"/>
                </a:cxn>
                <a:cxn ang="5400000">
                  <a:pos x="wd2" y="hd2"/>
                </a:cxn>
                <a:cxn ang="10800000">
                  <a:pos x="wd2" y="hd2"/>
                </a:cxn>
                <a:cxn ang="16200000">
                  <a:pos x="wd2" y="hd2"/>
                </a:cxn>
              </a:cxnLst>
              <a:rect l="0" t="0" r="r" b="b"/>
              <a:pathLst>
                <a:path w="21600" h="21600" extrusionOk="0">
                  <a:moveTo>
                    <a:pt x="8071" y="8035"/>
                  </a:moveTo>
                  <a:lnTo>
                    <a:pt x="11327" y="9235"/>
                  </a:lnTo>
                  <a:lnTo>
                    <a:pt x="14583" y="4904"/>
                  </a:lnTo>
                  <a:lnTo>
                    <a:pt x="15088" y="4330"/>
                  </a:lnTo>
                  <a:lnTo>
                    <a:pt x="17289" y="6157"/>
                  </a:lnTo>
                  <a:lnTo>
                    <a:pt x="17289" y="3078"/>
                  </a:lnTo>
                  <a:lnTo>
                    <a:pt x="17289" y="0"/>
                  </a:lnTo>
                  <a:lnTo>
                    <a:pt x="14583" y="626"/>
                  </a:lnTo>
                  <a:lnTo>
                    <a:pt x="11878" y="1200"/>
                  </a:lnTo>
                  <a:lnTo>
                    <a:pt x="14033" y="3704"/>
                  </a:lnTo>
                  <a:lnTo>
                    <a:pt x="10777" y="7409"/>
                  </a:lnTo>
                  <a:lnTo>
                    <a:pt x="7567" y="6157"/>
                  </a:lnTo>
                  <a:lnTo>
                    <a:pt x="5411" y="10487"/>
                  </a:lnTo>
                  <a:lnTo>
                    <a:pt x="2155" y="9235"/>
                  </a:lnTo>
                  <a:lnTo>
                    <a:pt x="550" y="14817"/>
                  </a:lnTo>
                  <a:lnTo>
                    <a:pt x="0" y="16017"/>
                  </a:lnTo>
                  <a:lnTo>
                    <a:pt x="1055" y="16643"/>
                  </a:lnTo>
                  <a:lnTo>
                    <a:pt x="2706" y="11113"/>
                  </a:lnTo>
                  <a:lnTo>
                    <a:pt x="5916" y="12313"/>
                  </a:lnTo>
                  <a:lnTo>
                    <a:pt x="8071" y="8035"/>
                  </a:lnTo>
                  <a:lnTo>
                    <a:pt x="8071" y="8035"/>
                  </a:lnTo>
                  <a:close/>
                  <a:moveTo>
                    <a:pt x="6466" y="21600"/>
                  </a:moveTo>
                  <a:lnTo>
                    <a:pt x="6466" y="16643"/>
                  </a:lnTo>
                  <a:lnTo>
                    <a:pt x="3761" y="16643"/>
                  </a:lnTo>
                  <a:lnTo>
                    <a:pt x="3761" y="21600"/>
                  </a:lnTo>
                  <a:lnTo>
                    <a:pt x="6466" y="21600"/>
                  </a:lnTo>
                  <a:lnTo>
                    <a:pt x="6466" y="21600"/>
                  </a:lnTo>
                  <a:close/>
                  <a:moveTo>
                    <a:pt x="10227" y="21600"/>
                  </a:moveTo>
                  <a:lnTo>
                    <a:pt x="7567" y="21600"/>
                  </a:lnTo>
                  <a:lnTo>
                    <a:pt x="7567" y="14817"/>
                  </a:lnTo>
                  <a:lnTo>
                    <a:pt x="10227" y="14817"/>
                  </a:lnTo>
                  <a:lnTo>
                    <a:pt x="10227" y="21600"/>
                  </a:lnTo>
                  <a:lnTo>
                    <a:pt x="10227" y="21600"/>
                  </a:lnTo>
                  <a:close/>
                  <a:moveTo>
                    <a:pt x="14033" y="21600"/>
                  </a:moveTo>
                  <a:lnTo>
                    <a:pt x="11327" y="21600"/>
                  </a:lnTo>
                  <a:lnTo>
                    <a:pt x="11327" y="12313"/>
                  </a:lnTo>
                  <a:lnTo>
                    <a:pt x="14033" y="12313"/>
                  </a:lnTo>
                  <a:lnTo>
                    <a:pt x="14033" y="21600"/>
                  </a:lnTo>
                  <a:lnTo>
                    <a:pt x="14033" y="21600"/>
                  </a:lnTo>
                  <a:close/>
                  <a:moveTo>
                    <a:pt x="17794" y="21600"/>
                  </a:moveTo>
                  <a:lnTo>
                    <a:pt x="15088" y="21600"/>
                  </a:lnTo>
                  <a:lnTo>
                    <a:pt x="15088" y="9861"/>
                  </a:lnTo>
                  <a:lnTo>
                    <a:pt x="17794" y="9861"/>
                  </a:lnTo>
                  <a:lnTo>
                    <a:pt x="17794" y="21600"/>
                  </a:lnTo>
                  <a:lnTo>
                    <a:pt x="17794" y="21600"/>
                  </a:lnTo>
                  <a:close/>
                  <a:moveTo>
                    <a:pt x="18894" y="6783"/>
                  </a:moveTo>
                  <a:lnTo>
                    <a:pt x="18894" y="21600"/>
                  </a:lnTo>
                  <a:lnTo>
                    <a:pt x="21600" y="21600"/>
                  </a:lnTo>
                  <a:lnTo>
                    <a:pt x="21600" y="6783"/>
                  </a:lnTo>
                  <a:lnTo>
                    <a:pt x="18894" y="6783"/>
                  </a:lnTo>
                  <a:close/>
                </a:path>
              </a:pathLst>
            </a:custGeom>
            <a:solidFill>
              <a:srgbClr val="FFFFFF"/>
            </a:solidFill>
            <a:ln w="12700" cap="flat">
              <a:noFill/>
              <a:miter lim="400000"/>
            </a:ln>
            <a:effectLst/>
          </p:spPr>
          <p:txBody>
            <a:bodyPr wrap="square" lIns="0" tIns="0" rIns="0" bIns="0" numCol="1" anchor="t">
              <a:noAutofit/>
            </a:bodyPr>
            <a:lstStyle/>
            <a:p>
              <a:pPr lvl="0"/>
              <a:endParaRPr sz="1733">
                <a:cs typeface="+mn-ea"/>
                <a:sym typeface="+mn-lt"/>
              </a:endParaRPr>
            </a:p>
          </p:txBody>
        </p:sp>
      </p:grpSp>
      <p:sp>
        <p:nvSpPr>
          <p:cNvPr id="21" name="Shape 2035"/>
          <p:cNvSpPr/>
          <p:nvPr/>
        </p:nvSpPr>
        <p:spPr>
          <a:xfrm>
            <a:off x="10165453" y="4106130"/>
            <a:ext cx="950152" cy="9501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endParaRPr sz="1733">
              <a:cs typeface="+mn-ea"/>
              <a:sym typeface="+mn-lt"/>
            </a:endParaRPr>
          </a:p>
        </p:txBody>
      </p:sp>
      <p:grpSp>
        <p:nvGrpSpPr>
          <p:cNvPr id="22" name="Group 2040"/>
          <p:cNvGrpSpPr/>
          <p:nvPr/>
        </p:nvGrpSpPr>
        <p:grpSpPr>
          <a:xfrm>
            <a:off x="10148452" y="1790545"/>
            <a:ext cx="955486" cy="955486"/>
            <a:chOff x="94596" y="-413212"/>
            <a:chExt cx="1910970" cy="1910970"/>
          </a:xfrm>
        </p:grpSpPr>
        <p:sp>
          <p:nvSpPr>
            <p:cNvPr id="23" name="Shape 2038"/>
            <p:cNvSpPr/>
            <p:nvPr/>
          </p:nvSpPr>
          <p:spPr>
            <a:xfrm>
              <a:off x="94596" y="-413212"/>
              <a:ext cx="1910970" cy="191097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D4251"/>
            </a:solidFill>
            <a:ln w="12700" cap="flat">
              <a:noFill/>
              <a:miter lim="400000"/>
            </a:ln>
            <a:effectLst/>
          </p:spPr>
          <p:txBody>
            <a:bodyPr wrap="square" lIns="33867" tIns="33867" rIns="33867" bIns="33867" numCol="1" anchor="ctr">
              <a:noAutofit/>
            </a:bodyPr>
            <a:lstStyle/>
            <a:p>
              <a:pPr lvl="0"/>
              <a:endParaRPr sz="1733">
                <a:cs typeface="+mn-ea"/>
                <a:sym typeface="+mn-lt"/>
              </a:endParaRPr>
            </a:p>
          </p:txBody>
        </p:sp>
        <p:sp>
          <p:nvSpPr>
            <p:cNvPr id="24" name="Shape 2039"/>
            <p:cNvSpPr/>
            <p:nvPr/>
          </p:nvSpPr>
          <p:spPr>
            <a:xfrm>
              <a:off x="780667" y="145747"/>
              <a:ext cx="596161" cy="749013"/>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grpSp>
      <p:sp>
        <p:nvSpPr>
          <p:cNvPr id="25" name="Text Placeholder 5"/>
          <p:cNvSpPr txBox="1">
            <a:spLocks/>
          </p:cNvSpPr>
          <p:nvPr/>
        </p:nvSpPr>
        <p:spPr>
          <a:xfrm>
            <a:off x="5178410" y="3104435"/>
            <a:ext cx="1780967" cy="633719"/>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Open Sans "/>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Open Sans "/>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Open Sans "/>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pPr>
            <a:r>
              <a:rPr lang="en-US" altLang="zh-CN" sz="2667" b="1">
                <a:solidFill>
                  <a:schemeClr val="bg1"/>
                </a:solidFill>
                <a:latin typeface="+mn-lt"/>
                <a:ea typeface="+mn-ea"/>
                <a:cs typeface="+mn-ea"/>
                <a:sym typeface="+mn-lt"/>
              </a:rPr>
              <a:t>Lý Do Chọn Đề Tài</a:t>
            </a:r>
            <a:endParaRPr lang="en-GB" altLang="zh-CN" sz="2667" b="1">
              <a:solidFill>
                <a:schemeClr val="bg1"/>
              </a:solidFill>
              <a:latin typeface="+mn-lt"/>
              <a:ea typeface="+mn-ea"/>
              <a:cs typeface="+mn-ea"/>
              <a:sym typeface="+mn-lt"/>
            </a:endParaRPr>
          </a:p>
        </p:txBody>
      </p:sp>
      <p:sp>
        <p:nvSpPr>
          <p:cNvPr id="27" name="TextBox 26">
            <a:extLst>
              <a:ext uri="{FF2B5EF4-FFF2-40B4-BE49-F238E27FC236}">
                <a16:creationId xmlns:a16="http://schemas.microsoft.com/office/drawing/2014/main" id="{FCFC1BAA-6195-B1D2-5F24-7C25C419B133}"/>
              </a:ext>
            </a:extLst>
          </p:cNvPr>
          <p:cNvSpPr txBox="1"/>
          <p:nvPr/>
        </p:nvSpPr>
        <p:spPr>
          <a:xfrm>
            <a:off x="2128490" y="1495852"/>
            <a:ext cx="2731489" cy="1400383"/>
          </a:xfrm>
          <a:prstGeom prst="rect">
            <a:avLst/>
          </a:prstGeom>
          <a:noFill/>
        </p:spPr>
        <p:txBody>
          <a:bodyPr wrap="square" rtlCol="0">
            <a:spAutoFit/>
          </a:bodyPr>
          <a:lstStyle/>
          <a:p>
            <a:r>
              <a:rPr lang="vi-VN" sz="1700" b="1">
                <a:solidFill>
                  <a:srgbClr val="1D4251"/>
                </a:solidFill>
                <a:latin typeface="Calibri" panose="020F0502020204030204" pitchFamily="34" charset="0"/>
                <a:cs typeface="Calibri" panose="020F0502020204030204" pitchFamily="34" charset="0"/>
              </a:rPr>
              <a:t>Việc xây dựng một website đặt phòng khách sạn giúp cho khách hàng có thể đặt phòng mọi lúc mọi nơi chỉ cần có kết nối Internet.</a:t>
            </a:r>
            <a:endParaRPr lang="en-US" sz="1700" b="1">
              <a:solidFill>
                <a:srgbClr val="1D4251"/>
              </a:solidFill>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7D47551E-9FA9-A27F-6E19-03A3AB035768}"/>
              </a:ext>
            </a:extLst>
          </p:cNvPr>
          <p:cNvSpPr txBox="1"/>
          <p:nvPr/>
        </p:nvSpPr>
        <p:spPr>
          <a:xfrm>
            <a:off x="7404227" y="1552254"/>
            <a:ext cx="2694258" cy="1400383"/>
          </a:xfrm>
          <a:prstGeom prst="rect">
            <a:avLst/>
          </a:prstGeom>
          <a:noFill/>
        </p:spPr>
        <p:txBody>
          <a:bodyPr wrap="square" rtlCol="0">
            <a:spAutoFit/>
          </a:bodyPr>
          <a:lstStyle/>
          <a:p>
            <a:r>
              <a:rPr lang="vi-VN" sz="1700" b="1">
                <a:solidFill>
                  <a:srgbClr val="1D4251"/>
                </a:solidFill>
                <a:latin typeface="Calibri" panose="020F0502020204030204" pitchFamily="34" charset="0"/>
                <a:cs typeface="Calibri" panose="020F0502020204030204" pitchFamily="34" charset="0"/>
              </a:rPr>
              <a:t>Nếu khách sạn không có một website để quảng bá và giới thiệu dịch vụ của mình thì khả năng thu hút khách hàng mới sẽ rất thấp</a:t>
            </a:r>
            <a:endParaRPr lang="en-US" sz="1700" b="1">
              <a:solidFill>
                <a:srgbClr val="1D4251"/>
              </a:solidFill>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25DF8C34-DB58-C69B-C747-89897ADFEE6A}"/>
              </a:ext>
            </a:extLst>
          </p:cNvPr>
          <p:cNvSpPr txBox="1"/>
          <p:nvPr/>
        </p:nvSpPr>
        <p:spPr>
          <a:xfrm>
            <a:off x="7413487" y="3677173"/>
            <a:ext cx="2784288" cy="1138773"/>
          </a:xfrm>
          <a:prstGeom prst="rect">
            <a:avLst/>
          </a:prstGeom>
          <a:noFill/>
        </p:spPr>
        <p:txBody>
          <a:bodyPr wrap="square" rtlCol="0">
            <a:spAutoFit/>
          </a:bodyPr>
          <a:lstStyle/>
          <a:p>
            <a:r>
              <a:rPr lang="en-US" sz="1700" b="1">
                <a:solidFill>
                  <a:srgbClr val="1D4251"/>
                </a:solidFill>
                <a:latin typeface="Calibri" panose="020F0502020204030204" pitchFamily="34" charset="0"/>
                <a:cs typeface="Calibri" panose="020F0502020204030204" pitchFamily="34" charset="0"/>
              </a:rPr>
              <a:t>Đề tài “Xây Dựng Website đặt phòng khách sạn” rất thực tế và phù hợp với tình hình hiện nay. </a:t>
            </a:r>
          </a:p>
        </p:txBody>
      </p:sp>
      <p:sp>
        <p:nvSpPr>
          <p:cNvPr id="30" name="TextBox 29">
            <a:extLst>
              <a:ext uri="{FF2B5EF4-FFF2-40B4-BE49-F238E27FC236}">
                <a16:creationId xmlns:a16="http://schemas.microsoft.com/office/drawing/2014/main" id="{EC68C8E3-50CC-8D83-04BD-E7186038EA30}"/>
              </a:ext>
            </a:extLst>
          </p:cNvPr>
          <p:cNvSpPr txBox="1"/>
          <p:nvPr/>
        </p:nvSpPr>
        <p:spPr>
          <a:xfrm>
            <a:off x="2036302" y="3677173"/>
            <a:ext cx="3039229" cy="1815882"/>
          </a:xfrm>
          <a:prstGeom prst="rect">
            <a:avLst/>
          </a:prstGeom>
          <a:noFill/>
        </p:spPr>
        <p:txBody>
          <a:bodyPr wrap="square" rtlCol="0">
            <a:spAutoFit/>
          </a:bodyPr>
          <a:lstStyle/>
          <a:p>
            <a:r>
              <a:rPr lang="vi-VN" sz="1600" b="1">
                <a:solidFill>
                  <a:srgbClr val="1D4251"/>
                </a:solidFill>
                <a:latin typeface="Calibri" panose="020F0502020204030204" pitchFamily="34" charset="0"/>
                <a:cs typeface="Calibri" panose="020F0502020204030204" pitchFamily="34" charset="0"/>
              </a:rPr>
              <a:t>Hiện nay, thị trường khách sạn đang rất cạnh tranh, các khách sạn khác đều đã có website để quảng bá. Nếu không có một website để cạnh tranh thì khả năng mất khách hàng cũng sẽ cao.</a:t>
            </a:r>
            <a:endParaRPr lang="en-US" sz="1600" b="1">
              <a:solidFill>
                <a:srgbClr val="1D4251"/>
              </a:solidFill>
              <a:latin typeface="Calibri" panose="020F0502020204030204" pitchFamily="34" charset="0"/>
              <a:cs typeface="Calibri" panose="020F0502020204030204" pitchFamily="34" charset="0"/>
            </a:endParaRPr>
          </a:p>
        </p:txBody>
      </p:sp>
      <p:sp>
        <p:nvSpPr>
          <p:cNvPr id="8" name="Shape 2039">
            <a:extLst>
              <a:ext uri="{FF2B5EF4-FFF2-40B4-BE49-F238E27FC236}">
                <a16:creationId xmlns:a16="http://schemas.microsoft.com/office/drawing/2014/main" id="{548EDA5B-BA74-7322-0779-237EA26E28BC}"/>
              </a:ext>
            </a:extLst>
          </p:cNvPr>
          <p:cNvSpPr/>
          <p:nvPr/>
        </p:nvSpPr>
        <p:spPr>
          <a:xfrm>
            <a:off x="10491488" y="4393952"/>
            <a:ext cx="298081" cy="374507"/>
          </a:xfrm>
          <a:custGeom>
            <a:avLst/>
            <a:gdLst/>
            <a:ahLst/>
            <a:cxnLst>
              <a:cxn ang="0">
                <a:pos x="wd2" y="hd2"/>
              </a:cxn>
              <a:cxn ang="5400000">
                <a:pos x="wd2" y="hd2"/>
              </a:cxn>
              <a:cxn ang="10800000">
                <a:pos x="wd2" y="hd2"/>
              </a:cxn>
              <a:cxn ang="16200000">
                <a:pos x="wd2" y="hd2"/>
              </a:cxn>
            </a:cxnLst>
            <a:rect l="0" t="0" r="r" b="b"/>
            <a:pathLst>
              <a:path w="21015" h="21072" extrusionOk="0">
                <a:moveTo>
                  <a:pt x="17468" y="6506"/>
                </a:moveTo>
                <a:cubicBezTo>
                  <a:pt x="16410" y="7763"/>
                  <a:pt x="15333" y="6878"/>
                  <a:pt x="13824" y="5996"/>
                </a:cubicBezTo>
                <a:cubicBezTo>
                  <a:pt x="12317" y="5116"/>
                  <a:pt x="10950" y="4575"/>
                  <a:pt x="12006" y="3318"/>
                </a:cubicBezTo>
                <a:cubicBezTo>
                  <a:pt x="13062" y="2059"/>
                  <a:pt x="15140" y="1754"/>
                  <a:pt x="16648" y="2634"/>
                </a:cubicBezTo>
                <a:cubicBezTo>
                  <a:pt x="18155" y="3515"/>
                  <a:pt x="18522" y="5248"/>
                  <a:pt x="17468" y="6506"/>
                </a:cubicBezTo>
                <a:close/>
                <a:moveTo>
                  <a:pt x="20868" y="4865"/>
                </a:moveTo>
                <a:cubicBezTo>
                  <a:pt x="20191" y="1663"/>
                  <a:pt x="16530" y="-474"/>
                  <a:pt x="12691" y="90"/>
                </a:cubicBezTo>
                <a:cubicBezTo>
                  <a:pt x="8853" y="655"/>
                  <a:pt x="5613" y="3118"/>
                  <a:pt x="6290" y="6320"/>
                </a:cubicBezTo>
                <a:cubicBezTo>
                  <a:pt x="6436" y="7009"/>
                  <a:pt x="6840" y="8088"/>
                  <a:pt x="7318" y="8862"/>
                </a:cubicBezTo>
                <a:lnTo>
                  <a:pt x="346" y="17166"/>
                </a:lnTo>
                <a:cubicBezTo>
                  <a:pt x="90" y="17473"/>
                  <a:pt x="-56" y="18024"/>
                  <a:pt x="20" y="18392"/>
                </a:cubicBezTo>
                <a:lnTo>
                  <a:pt x="470" y="20511"/>
                </a:lnTo>
                <a:cubicBezTo>
                  <a:pt x="547" y="20879"/>
                  <a:pt x="971" y="21126"/>
                  <a:pt x="1412" y="21061"/>
                </a:cubicBezTo>
                <a:lnTo>
                  <a:pt x="3454" y="20761"/>
                </a:lnTo>
                <a:cubicBezTo>
                  <a:pt x="3895" y="20696"/>
                  <a:pt x="4457" y="20387"/>
                  <a:pt x="4700" y="20072"/>
                </a:cubicBezTo>
                <a:lnTo>
                  <a:pt x="7456" y="16513"/>
                </a:lnTo>
                <a:lnTo>
                  <a:pt x="7480" y="16490"/>
                </a:lnTo>
                <a:lnTo>
                  <a:pt x="9346" y="16216"/>
                </a:lnTo>
                <a:lnTo>
                  <a:pt x="12566" y="12046"/>
                </a:lnTo>
                <a:cubicBezTo>
                  <a:pt x="13623" y="12195"/>
                  <a:pt x="15142" y="12146"/>
                  <a:pt x="16039" y="12013"/>
                </a:cubicBezTo>
                <a:cubicBezTo>
                  <a:pt x="19878" y="11449"/>
                  <a:pt x="21544" y="8068"/>
                  <a:pt x="20868" y="4865"/>
                </a:cubicBezTo>
                <a:close/>
              </a:path>
            </a:pathLst>
          </a:custGeom>
          <a:solidFill>
            <a:srgbClr val="FFFFFF"/>
          </a:solidFill>
          <a:ln w="12700" cap="flat">
            <a:noFill/>
            <a:miter lim="400000"/>
          </a:ln>
          <a:effectLst/>
        </p:spPr>
        <p:txBody>
          <a:bodyPr wrap="square" lIns="0" tIns="0" rIns="0" bIns="0" numCol="1" anchor="ctr">
            <a:noAutofit/>
          </a:bodyPr>
          <a:lstStyle/>
          <a:p>
            <a:pPr lvl="0"/>
            <a:endParaRPr sz="1733">
              <a:cs typeface="+mn-ea"/>
              <a:sym typeface="+mn-lt"/>
            </a:endParaRPr>
          </a:p>
        </p:txBody>
      </p:sp>
    </p:spTree>
    <p:extLst>
      <p:ext uri="{BB962C8B-B14F-4D97-AF65-F5344CB8AC3E}">
        <p14:creationId xmlns:p14="http://schemas.microsoft.com/office/powerpoint/2010/main" val="3908718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ppt_x"/>
                                          </p:val>
                                        </p:tav>
                                        <p:tav tm="100000">
                                          <p:val>
                                            <p:strVal val="#ppt_x"/>
                                          </p:val>
                                        </p:tav>
                                      </p:tavLst>
                                    </p:anim>
                                    <p:anim calcmode="lin" valueType="num">
                                      <p:cBhvr additive="base">
                                        <p:cTn id="23" dur="500" fill="hold"/>
                                        <p:tgtEl>
                                          <p:spTgt spid="27"/>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fill="hold"/>
                                        <p:tgtEl>
                                          <p:spTgt spid="22"/>
                                        </p:tgtEl>
                                        <p:attrNameLst>
                                          <p:attrName>ppt_x</p:attrName>
                                        </p:attrNameLst>
                                      </p:cBhvr>
                                      <p:tavLst>
                                        <p:tav tm="0">
                                          <p:val>
                                            <p:strVal val="#ppt_x"/>
                                          </p:val>
                                        </p:tav>
                                        <p:tav tm="100000">
                                          <p:val>
                                            <p:strVal val="#ppt_x"/>
                                          </p:val>
                                        </p:tav>
                                      </p:tavLst>
                                    </p:anim>
                                    <p:anim calcmode="lin" valueType="num">
                                      <p:cBhvr additive="base">
                                        <p:cTn id="51" dur="500" fill="hold"/>
                                        <p:tgtEl>
                                          <p:spTgt spid="22"/>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
                                        </p:tgtEl>
                                        <p:attrNameLst>
                                          <p:attrName>style.visibility</p:attrName>
                                        </p:attrNameLst>
                                      </p:cBhvr>
                                      <p:to>
                                        <p:strVal val="visible"/>
                                      </p:to>
                                    </p:set>
                                    <p:anim calcmode="lin" valueType="num">
                                      <p:cBhvr additive="base">
                                        <p:cTn id="60" dur="500" fill="hold"/>
                                        <p:tgtEl>
                                          <p:spTgt spid="3"/>
                                        </p:tgtEl>
                                        <p:attrNameLst>
                                          <p:attrName>ppt_x</p:attrName>
                                        </p:attrNameLst>
                                      </p:cBhvr>
                                      <p:tavLst>
                                        <p:tav tm="0">
                                          <p:val>
                                            <p:strVal val="#ppt_x"/>
                                          </p:val>
                                        </p:tav>
                                        <p:tav tm="100000">
                                          <p:val>
                                            <p:strVal val="#ppt_x"/>
                                          </p:val>
                                        </p:tav>
                                      </p:tavLst>
                                    </p:anim>
                                    <p:anim calcmode="lin" valueType="num">
                                      <p:cBhvr additive="base">
                                        <p:cTn id="61" dur="500" fill="hold"/>
                                        <p:tgtEl>
                                          <p:spTgt spid="3"/>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8"/>
                                        </p:tgtEl>
                                        <p:attrNameLst>
                                          <p:attrName>style.visibility</p:attrName>
                                        </p:attrNameLst>
                                      </p:cBhvr>
                                      <p:to>
                                        <p:strVal val="visible"/>
                                      </p:to>
                                    </p:set>
                                    <p:anim calcmode="lin" valueType="num">
                                      <p:cBhvr additive="base">
                                        <p:cTn id="72" dur="500" fill="hold"/>
                                        <p:tgtEl>
                                          <p:spTgt spid="8"/>
                                        </p:tgtEl>
                                        <p:attrNameLst>
                                          <p:attrName>ppt_x</p:attrName>
                                        </p:attrNameLst>
                                      </p:cBhvr>
                                      <p:tavLst>
                                        <p:tav tm="0">
                                          <p:val>
                                            <p:strVal val="#ppt_x"/>
                                          </p:val>
                                        </p:tav>
                                        <p:tav tm="100000">
                                          <p:val>
                                            <p:strVal val="#ppt_x"/>
                                          </p:val>
                                        </p:tav>
                                      </p:tavLst>
                                    </p:anim>
                                    <p:anim calcmode="lin" valueType="num">
                                      <p:cBhvr additive="base">
                                        <p:cTn id="7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21" grpId="0" animBg="1"/>
      <p:bldP spid="25" grpId="0"/>
      <p:bldP spid="27" grpId="0"/>
      <p:bldP spid="28" grpId="0"/>
      <p:bldP spid="29" grpId="0"/>
      <p:bldP spid="30" grpId="0"/>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2332</TotalTime>
  <Words>880</Words>
  <Application>Microsoft Office PowerPoint</Application>
  <PresentationFormat>Màn hình rộng</PresentationFormat>
  <Paragraphs>105</Paragraphs>
  <Slides>17</Slides>
  <Notes>16</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17</vt:i4>
      </vt:variant>
    </vt:vector>
  </HeadingPairs>
  <TitlesOfParts>
    <vt:vector size="22" baseType="lpstr">
      <vt:lpstr>Arial</vt:lpstr>
      <vt:lpstr>Calibri</vt:lpstr>
      <vt:lpstr>Calibri Light</vt:lpstr>
      <vt:lpstr>Wingdings</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Hồng Võ Văn</dc:creator>
  <cp:lastModifiedBy>Nguyen Dung</cp:lastModifiedBy>
  <cp:revision>58</cp:revision>
  <dcterms:created xsi:type="dcterms:W3CDTF">2023-05-10T09:03:18Z</dcterms:created>
  <dcterms:modified xsi:type="dcterms:W3CDTF">2024-05-24T15:55:11Z</dcterms:modified>
</cp:coreProperties>
</file>